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  <p:sldMasterId id="2147483714" r:id="rId2"/>
  </p:sldMasterIdLst>
  <p:notesMasterIdLst>
    <p:notesMasterId r:id="rId10"/>
  </p:notesMasterIdLst>
  <p:sldIdLst>
    <p:sldId id="257" r:id="rId3"/>
    <p:sldId id="288" r:id="rId4"/>
    <p:sldId id="300" r:id="rId5"/>
    <p:sldId id="306" r:id="rId6"/>
    <p:sldId id="304" r:id="rId7"/>
    <p:sldId id="305" r:id="rId8"/>
    <p:sldId id="297" r:id="rId9"/>
  </p:sldIdLst>
  <p:sldSz cx="10369550" cy="7251700"/>
  <p:notesSz cx="6797675" cy="9926638"/>
  <p:defaultTextStyle>
    <a:defPPr>
      <a:defRPr lang="de-DE"/>
    </a:defPPr>
    <a:lvl1pPr marL="0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21B"/>
    <a:srgbClr val="D7D8D6"/>
    <a:srgbClr val="FF00FF"/>
    <a:srgbClr val="32466B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34" autoAdjust="0"/>
  </p:normalViewPr>
  <p:slideViewPr>
    <p:cSldViewPr showGuides="1">
      <p:cViewPr varScale="1">
        <p:scale>
          <a:sx n="103" d="100"/>
          <a:sy n="103" d="100"/>
        </p:scale>
        <p:origin x="6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A2C3B-F744-4FBC-B6EB-1008E7C5BBBF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58261AD-EA2C-4AA7-A201-71311A1DAAE1}">
      <dgm:prSet phldrT="[Text]"/>
      <dgm:spPr/>
      <dgm:t>
        <a:bodyPr/>
        <a:lstStyle/>
        <a:p>
          <a:r>
            <a:rPr lang="de-DE" dirty="0" smtClean="0"/>
            <a:t>Praktika</a:t>
          </a:r>
          <a:endParaRPr lang="de-DE" dirty="0"/>
        </a:p>
      </dgm:t>
    </dgm:pt>
    <dgm:pt modelId="{7903D648-6498-40F0-982C-3B5177BE1FC9}" type="parTrans" cxnId="{58FA9A60-5105-499A-9A40-62384C587849}">
      <dgm:prSet/>
      <dgm:spPr/>
      <dgm:t>
        <a:bodyPr/>
        <a:lstStyle/>
        <a:p>
          <a:endParaRPr lang="de-DE"/>
        </a:p>
      </dgm:t>
    </dgm:pt>
    <dgm:pt modelId="{29DC8104-E52D-4D1F-A714-677EF67B398B}" type="sibTrans" cxnId="{58FA9A60-5105-499A-9A40-62384C587849}">
      <dgm:prSet/>
      <dgm:spPr/>
      <dgm:t>
        <a:bodyPr/>
        <a:lstStyle/>
        <a:p>
          <a:endParaRPr lang="de-DE"/>
        </a:p>
      </dgm:t>
    </dgm:pt>
    <dgm:pt modelId="{ECEC7BDC-EC0A-4BE8-BC1F-C54EDB74B9A2}">
      <dgm:prSet phldrT="[Text]" custT="1"/>
      <dgm:spPr/>
      <dgm:t>
        <a:bodyPr/>
        <a:lstStyle/>
        <a:p>
          <a:pPr algn="l"/>
          <a:r>
            <a:rPr lang="de-DE" sz="1100" b="1" dirty="0" smtClean="0"/>
            <a:t>3 Monate Mindestdauer, flexibler Einstieg möglich</a:t>
          </a:r>
        </a:p>
        <a:p>
          <a:pPr algn="l"/>
          <a:endParaRPr lang="de-DE" sz="1100" b="1" dirty="0" smtClean="0"/>
        </a:p>
        <a:p>
          <a:pPr algn="l"/>
          <a:r>
            <a:rPr lang="de-DE" sz="1100" b="1" dirty="0" smtClean="0"/>
            <a:t>Einbindung in das Tagesgeschäft sowie in Projekttätigkeiten  </a:t>
          </a:r>
        </a:p>
        <a:p>
          <a:pPr algn="l"/>
          <a:endParaRPr lang="de-DE" sz="1100" b="1" dirty="0" smtClean="0"/>
        </a:p>
        <a:p>
          <a:pPr algn="l"/>
          <a:r>
            <a:rPr lang="de-DE" sz="1100" b="1" dirty="0" smtClean="0"/>
            <a:t>Regelmäßige Infoveranstaltungen &amp; Business Rotation</a:t>
          </a:r>
          <a:endParaRPr lang="de-DE" sz="1100" b="1" dirty="0"/>
        </a:p>
      </dgm:t>
    </dgm:pt>
    <dgm:pt modelId="{57323D23-C6B7-4ECE-B073-4B7243F8E975}" type="parTrans" cxnId="{37766351-A2B8-454C-BFB1-8E1274833E06}">
      <dgm:prSet/>
      <dgm:spPr/>
      <dgm:t>
        <a:bodyPr/>
        <a:lstStyle/>
        <a:p>
          <a:endParaRPr lang="de-DE"/>
        </a:p>
      </dgm:t>
    </dgm:pt>
    <dgm:pt modelId="{524C959E-B059-421B-A655-461E30E4E673}" type="sibTrans" cxnId="{37766351-A2B8-454C-BFB1-8E1274833E06}">
      <dgm:prSet/>
      <dgm:spPr/>
      <dgm:t>
        <a:bodyPr/>
        <a:lstStyle/>
        <a:p>
          <a:endParaRPr lang="de-DE"/>
        </a:p>
      </dgm:t>
    </dgm:pt>
    <dgm:pt modelId="{890D7484-F4D5-4B33-8431-1A99FB2E3D71}">
      <dgm:prSet phldrT="[Text]"/>
      <dgm:spPr/>
      <dgm:t>
        <a:bodyPr/>
        <a:lstStyle/>
        <a:p>
          <a:r>
            <a:rPr lang="de-DE" dirty="0" smtClean="0"/>
            <a:t>Traineeprogramm</a:t>
          </a:r>
          <a:endParaRPr lang="de-DE" dirty="0"/>
        </a:p>
      </dgm:t>
    </dgm:pt>
    <dgm:pt modelId="{52C105AF-34AB-45A2-9A9E-BA1202DE7F2C}" type="parTrans" cxnId="{2B97EFF4-F524-49BB-814B-B5DF04FED3C5}">
      <dgm:prSet/>
      <dgm:spPr/>
      <dgm:t>
        <a:bodyPr/>
        <a:lstStyle/>
        <a:p>
          <a:endParaRPr lang="de-DE"/>
        </a:p>
      </dgm:t>
    </dgm:pt>
    <dgm:pt modelId="{4DA79925-D82B-4D37-ACAA-3479AD6BAEDA}" type="sibTrans" cxnId="{2B97EFF4-F524-49BB-814B-B5DF04FED3C5}">
      <dgm:prSet/>
      <dgm:spPr/>
      <dgm:t>
        <a:bodyPr/>
        <a:lstStyle/>
        <a:p>
          <a:endParaRPr lang="de-DE"/>
        </a:p>
      </dgm:t>
    </dgm:pt>
    <dgm:pt modelId="{42E6B97D-6E7E-4F69-9D2C-B7DA360FE428}">
      <dgm:prSet phldrT="[Text]"/>
      <dgm:spPr/>
      <dgm:t>
        <a:bodyPr/>
        <a:lstStyle/>
        <a:p>
          <a:r>
            <a:rPr lang="de-DE" dirty="0" smtClean="0"/>
            <a:t>Direkteinstieg</a:t>
          </a:r>
          <a:endParaRPr lang="de-DE" dirty="0"/>
        </a:p>
      </dgm:t>
    </dgm:pt>
    <dgm:pt modelId="{452C8603-F305-42BE-8FD1-2F2EE279665C}" type="parTrans" cxnId="{D3337C7F-A70A-43F4-A207-F6AABF4060FA}">
      <dgm:prSet/>
      <dgm:spPr/>
      <dgm:t>
        <a:bodyPr/>
        <a:lstStyle/>
        <a:p>
          <a:endParaRPr lang="de-DE"/>
        </a:p>
      </dgm:t>
    </dgm:pt>
    <dgm:pt modelId="{3A6B65B4-C48B-40A0-8B77-7D1173336078}" type="sibTrans" cxnId="{D3337C7F-A70A-43F4-A207-F6AABF4060FA}">
      <dgm:prSet/>
      <dgm:spPr/>
      <dgm:t>
        <a:bodyPr/>
        <a:lstStyle/>
        <a:p>
          <a:endParaRPr lang="de-DE"/>
        </a:p>
      </dgm:t>
    </dgm:pt>
    <dgm:pt modelId="{2927FD93-7566-4E97-B50F-DF5A0BE06CA8}">
      <dgm:prSet phldrT="[Text]"/>
      <dgm:spPr/>
      <dgm:t>
        <a:bodyPr/>
        <a:lstStyle/>
        <a:p>
          <a:r>
            <a:rPr lang="de-DE" dirty="0" smtClean="0"/>
            <a:t>Werkstudenten</a:t>
          </a:r>
          <a:endParaRPr lang="de-DE" dirty="0"/>
        </a:p>
      </dgm:t>
    </dgm:pt>
    <dgm:pt modelId="{D6BDAB55-0CB3-43A4-BD28-6E2216CB044B}" type="parTrans" cxnId="{E831E2D4-E95F-41C2-A430-E742ED51F3DA}">
      <dgm:prSet/>
      <dgm:spPr/>
      <dgm:t>
        <a:bodyPr/>
        <a:lstStyle/>
        <a:p>
          <a:endParaRPr lang="de-DE"/>
        </a:p>
      </dgm:t>
    </dgm:pt>
    <dgm:pt modelId="{AC8D58D1-306C-491A-B5B2-3B3D138ACA30}" type="sibTrans" cxnId="{E831E2D4-E95F-41C2-A430-E742ED51F3DA}">
      <dgm:prSet/>
      <dgm:spPr/>
      <dgm:t>
        <a:bodyPr/>
        <a:lstStyle/>
        <a:p>
          <a:endParaRPr lang="de-DE"/>
        </a:p>
      </dgm:t>
    </dgm:pt>
    <dgm:pt modelId="{4AAB28A3-7348-458B-B893-979CE6D3B177}" type="pres">
      <dgm:prSet presAssocID="{B77A2C3B-F744-4FBC-B6EB-1008E7C5BBBF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9B1ABC99-E188-4B0B-8058-10E4B289A51E}" type="pres">
      <dgm:prSet presAssocID="{858261AD-EA2C-4AA7-A201-71311A1DAAE1}" presName="composite" presStyleCnt="0"/>
      <dgm:spPr/>
    </dgm:pt>
    <dgm:pt modelId="{82E821F1-43A0-4772-9F79-1AC5D4365E7D}" type="pres">
      <dgm:prSet presAssocID="{858261AD-EA2C-4AA7-A201-71311A1DAAE1}" presName="Accent" presStyleLbl="alignAcc1" presStyleIdx="0" presStyleCnt="4"/>
      <dgm:spPr>
        <a:ln w="38100">
          <a:solidFill>
            <a:schemeClr val="accent1"/>
          </a:solidFill>
        </a:ln>
      </dgm:spPr>
      <dgm:t>
        <a:bodyPr/>
        <a:lstStyle/>
        <a:p>
          <a:endParaRPr lang="de-DE"/>
        </a:p>
      </dgm:t>
    </dgm:pt>
    <dgm:pt modelId="{67BAED84-F2EA-41F3-8A7E-CCDA8B156CB5}" type="pres">
      <dgm:prSet presAssocID="{858261AD-EA2C-4AA7-A201-71311A1DAAE1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A84BA0FC-9E24-479B-BC9B-3B2FE7356F76}" type="pres">
      <dgm:prSet presAssocID="{858261AD-EA2C-4AA7-A201-71311A1DAAE1}" presName="Child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6D7F90-79CC-4253-A198-816CAF9F4223}" type="pres">
      <dgm:prSet presAssocID="{858261AD-EA2C-4AA7-A201-71311A1DAAE1}" presName="Paren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425AE0-1CCB-4B37-9D35-1E3CFCC46D15}" type="pres">
      <dgm:prSet presAssocID="{29DC8104-E52D-4D1F-A714-677EF67B398B}" presName="sibTrans" presStyleCnt="0"/>
      <dgm:spPr/>
    </dgm:pt>
    <dgm:pt modelId="{CEAA257D-56D5-4514-8625-88B2F518AD51}" type="pres">
      <dgm:prSet presAssocID="{2927FD93-7566-4E97-B50F-DF5A0BE06CA8}" presName="composite" presStyleCnt="0"/>
      <dgm:spPr/>
    </dgm:pt>
    <dgm:pt modelId="{9114B709-3C07-41AA-BB7F-EDFE78B84AB7}" type="pres">
      <dgm:prSet presAssocID="{2927FD93-7566-4E97-B50F-DF5A0BE06CA8}" presName="Accent" presStyleLbl="alignAcc1" presStyleIdx="1" presStyleCnt="4"/>
      <dgm:spPr>
        <a:ln w="38100">
          <a:solidFill>
            <a:schemeClr val="accent1"/>
          </a:solidFill>
        </a:ln>
      </dgm:spPr>
      <dgm:t>
        <a:bodyPr/>
        <a:lstStyle/>
        <a:p>
          <a:endParaRPr lang="de-DE"/>
        </a:p>
      </dgm:t>
    </dgm:pt>
    <dgm:pt modelId="{C95CC527-CD9A-4C87-9D73-E6A57FE49EE9}" type="pres">
      <dgm:prSet presAssocID="{2927FD93-7566-4E97-B50F-DF5A0BE06CA8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7DF559A9-802C-4291-B480-F4AF3D3322FC}" type="pres">
      <dgm:prSet presAssocID="{2927FD93-7566-4E97-B50F-DF5A0BE06CA8}" presName="Child" presStyleLbl="revTx" presStyleIdx="1" presStyleCnt="4">
        <dgm:presLayoutVars>
          <dgm:bulletEnabled val="1"/>
        </dgm:presLayoutVars>
      </dgm:prSet>
      <dgm:spPr/>
    </dgm:pt>
    <dgm:pt modelId="{67BBC422-C614-4163-BD6C-484597386887}" type="pres">
      <dgm:prSet presAssocID="{2927FD93-7566-4E97-B50F-DF5A0BE06CA8}" presName="Paren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CEF9F0-B675-4DB8-9643-7155153B1154}" type="pres">
      <dgm:prSet presAssocID="{AC8D58D1-306C-491A-B5B2-3B3D138ACA30}" presName="sibTrans" presStyleCnt="0"/>
      <dgm:spPr/>
    </dgm:pt>
    <dgm:pt modelId="{524D7529-3042-4C9E-BD60-EB2BD9B3DF50}" type="pres">
      <dgm:prSet presAssocID="{890D7484-F4D5-4B33-8431-1A99FB2E3D71}" presName="composite" presStyleCnt="0"/>
      <dgm:spPr/>
    </dgm:pt>
    <dgm:pt modelId="{1E757186-FDB2-489B-B6D1-82B341DDA511}" type="pres">
      <dgm:prSet presAssocID="{890D7484-F4D5-4B33-8431-1A99FB2E3D71}" presName="Accent" presStyleLbl="alignAcc1" presStyleIdx="2" presStyleCnt="4"/>
      <dgm:spPr>
        <a:ln w="38100">
          <a:solidFill>
            <a:srgbClr val="DB0011"/>
          </a:solidFill>
        </a:ln>
      </dgm:spPr>
      <dgm:t>
        <a:bodyPr/>
        <a:lstStyle/>
        <a:p>
          <a:endParaRPr lang="de-DE"/>
        </a:p>
      </dgm:t>
    </dgm:pt>
    <dgm:pt modelId="{1E7BE936-667F-4E9A-81D1-5F8F0F3E7024}" type="pres">
      <dgm:prSet presAssocID="{890D7484-F4D5-4B33-8431-1A99FB2E3D71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A20AD10C-DABF-42CB-8C54-AC1825FBE52F}" type="pres">
      <dgm:prSet presAssocID="{890D7484-F4D5-4B33-8431-1A99FB2E3D71}" presName="Child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229C27-7EC6-4643-804B-4E8BBA9E2EBC}" type="pres">
      <dgm:prSet presAssocID="{890D7484-F4D5-4B33-8431-1A99FB2E3D71}" presName="Paren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803036-870D-486C-BF94-7CD460E2DD62}" type="pres">
      <dgm:prSet presAssocID="{4DA79925-D82B-4D37-ACAA-3479AD6BAEDA}" presName="sibTrans" presStyleCnt="0"/>
      <dgm:spPr/>
    </dgm:pt>
    <dgm:pt modelId="{7C277152-D982-45FA-9E00-DACF775FC974}" type="pres">
      <dgm:prSet presAssocID="{42E6B97D-6E7E-4F69-9D2C-B7DA360FE428}" presName="composite" presStyleCnt="0"/>
      <dgm:spPr/>
    </dgm:pt>
    <dgm:pt modelId="{7AF867E0-35C9-4432-907C-97B0D5732CE4}" type="pres">
      <dgm:prSet presAssocID="{42E6B97D-6E7E-4F69-9D2C-B7DA360FE428}" presName="Accent" presStyleLbl="alignAcc1" presStyleIdx="3" presStyleCnt="4"/>
      <dgm:spPr>
        <a:ln w="38100">
          <a:solidFill>
            <a:srgbClr val="DB0011"/>
          </a:solidFill>
        </a:ln>
      </dgm:spPr>
      <dgm:t>
        <a:bodyPr/>
        <a:lstStyle/>
        <a:p>
          <a:endParaRPr lang="de-DE"/>
        </a:p>
      </dgm:t>
    </dgm:pt>
    <dgm:pt modelId="{D1F33EAB-18D9-4E96-8945-09C8813B11BD}" type="pres">
      <dgm:prSet presAssocID="{42E6B97D-6E7E-4F69-9D2C-B7DA360FE428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7B54167B-8E0D-43E5-9AED-CDFD588C9262}" type="pres">
      <dgm:prSet presAssocID="{42E6B97D-6E7E-4F69-9D2C-B7DA360FE428}" presName="Chil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4039BA-2AD1-4AB9-8628-0D3468ACEBDD}" type="pres">
      <dgm:prSet presAssocID="{42E6B97D-6E7E-4F69-9D2C-B7DA360FE428}" presName="Paren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A35B659-84AF-4BC6-A6A5-AC1332D9EE41}" type="presOf" srcId="{890D7484-F4D5-4B33-8431-1A99FB2E3D71}" destId="{9A229C27-7EC6-4643-804B-4E8BBA9E2EBC}" srcOrd="0" destOrd="0" presId="urn:microsoft.com/office/officeart/2008/layout/TitlePictureLineup"/>
    <dgm:cxn modelId="{37766351-A2B8-454C-BFB1-8E1274833E06}" srcId="{858261AD-EA2C-4AA7-A201-71311A1DAAE1}" destId="{ECEC7BDC-EC0A-4BE8-BC1F-C54EDB74B9A2}" srcOrd="0" destOrd="0" parTransId="{57323D23-C6B7-4ECE-B073-4B7243F8E975}" sibTransId="{524C959E-B059-421B-A655-461E30E4E673}"/>
    <dgm:cxn modelId="{608A9794-F45C-4B00-924E-B65FBBB8106C}" type="presOf" srcId="{B77A2C3B-F744-4FBC-B6EB-1008E7C5BBBF}" destId="{4AAB28A3-7348-458B-B893-979CE6D3B177}" srcOrd="0" destOrd="0" presId="urn:microsoft.com/office/officeart/2008/layout/TitlePictureLineup"/>
    <dgm:cxn modelId="{1112807B-388A-419A-9BB6-FC2DDD0B259C}" type="presOf" srcId="{858261AD-EA2C-4AA7-A201-71311A1DAAE1}" destId="{176D7F90-79CC-4253-A198-816CAF9F4223}" srcOrd="0" destOrd="0" presId="urn:microsoft.com/office/officeart/2008/layout/TitlePictureLineup"/>
    <dgm:cxn modelId="{00422E95-A95F-46E8-B431-AD9BD30A842D}" type="presOf" srcId="{ECEC7BDC-EC0A-4BE8-BC1F-C54EDB74B9A2}" destId="{A84BA0FC-9E24-479B-BC9B-3B2FE7356F76}" srcOrd="0" destOrd="0" presId="urn:microsoft.com/office/officeart/2008/layout/TitlePictureLineup"/>
    <dgm:cxn modelId="{2B97EFF4-F524-49BB-814B-B5DF04FED3C5}" srcId="{B77A2C3B-F744-4FBC-B6EB-1008E7C5BBBF}" destId="{890D7484-F4D5-4B33-8431-1A99FB2E3D71}" srcOrd="2" destOrd="0" parTransId="{52C105AF-34AB-45A2-9A9E-BA1202DE7F2C}" sibTransId="{4DA79925-D82B-4D37-ACAA-3479AD6BAEDA}"/>
    <dgm:cxn modelId="{524DD720-2062-465E-BD54-6568277DAC4E}" type="presOf" srcId="{42E6B97D-6E7E-4F69-9D2C-B7DA360FE428}" destId="{344039BA-2AD1-4AB9-8628-0D3468ACEBDD}" srcOrd="0" destOrd="0" presId="urn:microsoft.com/office/officeart/2008/layout/TitlePictureLineup"/>
    <dgm:cxn modelId="{D3337C7F-A70A-43F4-A207-F6AABF4060FA}" srcId="{B77A2C3B-F744-4FBC-B6EB-1008E7C5BBBF}" destId="{42E6B97D-6E7E-4F69-9D2C-B7DA360FE428}" srcOrd="3" destOrd="0" parTransId="{452C8603-F305-42BE-8FD1-2F2EE279665C}" sibTransId="{3A6B65B4-C48B-40A0-8B77-7D1173336078}"/>
    <dgm:cxn modelId="{E831E2D4-E95F-41C2-A430-E742ED51F3DA}" srcId="{B77A2C3B-F744-4FBC-B6EB-1008E7C5BBBF}" destId="{2927FD93-7566-4E97-B50F-DF5A0BE06CA8}" srcOrd="1" destOrd="0" parTransId="{D6BDAB55-0CB3-43A4-BD28-6E2216CB044B}" sibTransId="{AC8D58D1-306C-491A-B5B2-3B3D138ACA30}"/>
    <dgm:cxn modelId="{BF7FC82A-D134-4A8C-801C-86238FF87DCC}" type="presOf" srcId="{2927FD93-7566-4E97-B50F-DF5A0BE06CA8}" destId="{67BBC422-C614-4163-BD6C-484597386887}" srcOrd="0" destOrd="0" presId="urn:microsoft.com/office/officeart/2008/layout/TitlePictureLineup"/>
    <dgm:cxn modelId="{58FA9A60-5105-499A-9A40-62384C587849}" srcId="{B77A2C3B-F744-4FBC-B6EB-1008E7C5BBBF}" destId="{858261AD-EA2C-4AA7-A201-71311A1DAAE1}" srcOrd="0" destOrd="0" parTransId="{7903D648-6498-40F0-982C-3B5177BE1FC9}" sibTransId="{29DC8104-E52D-4D1F-A714-677EF67B398B}"/>
    <dgm:cxn modelId="{EA9B0E07-ED24-40A7-A490-154DB722A0D7}" type="presParOf" srcId="{4AAB28A3-7348-458B-B893-979CE6D3B177}" destId="{9B1ABC99-E188-4B0B-8058-10E4B289A51E}" srcOrd="0" destOrd="0" presId="urn:microsoft.com/office/officeart/2008/layout/TitlePictureLineup"/>
    <dgm:cxn modelId="{639727B3-52DA-4449-96F2-472B94264C9E}" type="presParOf" srcId="{9B1ABC99-E188-4B0B-8058-10E4B289A51E}" destId="{82E821F1-43A0-4772-9F79-1AC5D4365E7D}" srcOrd="0" destOrd="0" presId="urn:microsoft.com/office/officeart/2008/layout/TitlePictureLineup"/>
    <dgm:cxn modelId="{01BECD29-4162-44AA-8E30-59DB10103B90}" type="presParOf" srcId="{9B1ABC99-E188-4B0B-8058-10E4B289A51E}" destId="{67BAED84-F2EA-41F3-8A7E-CCDA8B156CB5}" srcOrd="1" destOrd="0" presId="urn:microsoft.com/office/officeart/2008/layout/TitlePictureLineup"/>
    <dgm:cxn modelId="{DF426D52-AC1F-4FAE-B413-BD7C869B5C7C}" type="presParOf" srcId="{9B1ABC99-E188-4B0B-8058-10E4B289A51E}" destId="{A84BA0FC-9E24-479B-BC9B-3B2FE7356F76}" srcOrd="2" destOrd="0" presId="urn:microsoft.com/office/officeart/2008/layout/TitlePictureLineup"/>
    <dgm:cxn modelId="{73004C00-4182-485B-87EA-07C88C3088ED}" type="presParOf" srcId="{9B1ABC99-E188-4B0B-8058-10E4B289A51E}" destId="{176D7F90-79CC-4253-A198-816CAF9F4223}" srcOrd="3" destOrd="0" presId="urn:microsoft.com/office/officeart/2008/layout/TitlePictureLineup"/>
    <dgm:cxn modelId="{CD9CBC28-CBD6-489E-80A3-F8D47EEC70A4}" type="presParOf" srcId="{4AAB28A3-7348-458B-B893-979CE6D3B177}" destId="{F2425AE0-1CCB-4B37-9D35-1E3CFCC46D15}" srcOrd="1" destOrd="0" presId="urn:microsoft.com/office/officeart/2008/layout/TitlePictureLineup"/>
    <dgm:cxn modelId="{527F6CB8-0DA1-4585-B098-220F26B22EF3}" type="presParOf" srcId="{4AAB28A3-7348-458B-B893-979CE6D3B177}" destId="{CEAA257D-56D5-4514-8625-88B2F518AD51}" srcOrd="2" destOrd="0" presId="urn:microsoft.com/office/officeart/2008/layout/TitlePictureLineup"/>
    <dgm:cxn modelId="{90406AD5-29E8-4544-8D08-A8E72A7C540E}" type="presParOf" srcId="{CEAA257D-56D5-4514-8625-88B2F518AD51}" destId="{9114B709-3C07-41AA-BB7F-EDFE78B84AB7}" srcOrd="0" destOrd="0" presId="urn:microsoft.com/office/officeart/2008/layout/TitlePictureLineup"/>
    <dgm:cxn modelId="{8AE6CF0F-6412-4B22-93BF-6DE1D35D8B20}" type="presParOf" srcId="{CEAA257D-56D5-4514-8625-88B2F518AD51}" destId="{C95CC527-CD9A-4C87-9D73-E6A57FE49EE9}" srcOrd="1" destOrd="0" presId="urn:microsoft.com/office/officeart/2008/layout/TitlePictureLineup"/>
    <dgm:cxn modelId="{64E3F1D7-BB53-4376-9B5F-5A16492CEF70}" type="presParOf" srcId="{CEAA257D-56D5-4514-8625-88B2F518AD51}" destId="{7DF559A9-802C-4291-B480-F4AF3D3322FC}" srcOrd="2" destOrd="0" presId="urn:microsoft.com/office/officeart/2008/layout/TitlePictureLineup"/>
    <dgm:cxn modelId="{4B78DF96-E5C2-4653-B410-6D51664F80A2}" type="presParOf" srcId="{CEAA257D-56D5-4514-8625-88B2F518AD51}" destId="{67BBC422-C614-4163-BD6C-484597386887}" srcOrd="3" destOrd="0" presId="urn:microsoft.com/office/officeart/2008/layout/TitlePictureLineup"/>
    <dgm:cxn modelId="{9616C3C4-553A-4B37-86B5-365F18401259}" type="presParOf" srcId="{4AAB28A3-7348-458B-B893-979CE6D3B177}" destId="{F7CEF9F0-B675-4DB8-9643-7155153B1154}" srcOrd="3" destOrd="0" presId="urn:microsoft.com/office/officeart/2008/layout/TitlePictureLineup"/>
    <dgm:cxn modelId="{780E0FFA-DDF6-4FCD-A487-E395DC3CD06E}" type="presParOf" srcId="{4AAB28A3-7348-458B-B893-979CE6D3B177}" destId="{524D7529-3042-4C9E-BD60-EB2BD9B3DF50}" srcOrd="4" destOrd="0" presId="urn:microsoft.com/office/officeart/2008/layout/TitlePictureLineup"/>
    <dgm:cxn modelId="{B1E9C75C-9794-4D02-A69B-1A403E278BD2}" type="presParOf" srcId="{524D7529-3042-4C9E-BD60-EB2BD9B3DF50}" destId="{1E757186-FDB2-489B-B6D1-82B341DDA511}" srcOrd="0" destOrd="0" presId="urn:microsoft.com/office/officeart/2008/layout/TitlePictureLineup"/>
    <dgm:cxn modelId="{622309AC-6C12-45E4-A0E9-29D39411119C}" type="presParOf" srcId="{524D7529-3042-4C9E-BD60-EB2BD9B3DF50}" destId="{1E7BE936-667F-4E9A-81D1-5F8F0F3E7024}" srcOrd="1" destOrd="0" presId="urn:microsoft.com/office/officeart/2008/layout/TitlePictureLineup"/>
    <dgm:cxn modelId="{E21186C6-D5EA-405E-B50D-D33C04D9EBA6}" type="presParOf" srcId="{524D7529-3042-4C9E-BD60-EB2BD9B3DF50}" destId="{A20AD10C-DABF-42CB-8C54-AC1825FBE52F}" srcOrd="2" destOrd="0" presId="urn:microsoft.com/office/officeart/2008/layout/TitlePictureLineup"/>
    <dgm:cxn modelId="{C7099D51-61DC-4721-A51D-853B5CD06B8C}" type="presParOf" srcId="{524D7529-3042-4C9E-BD60-EB2BD9B3DF50}" destId="{9A229C27-7EC6-4643-804B-4E8BBA9E2EBC}" srcOrd="3" destOrd="0" presId="urn:microsoft.com/office/officeart/2008/layout/TitlePictureLineup"/>
    <dgm:cxn modelId="{A42B1E9D-DB48-4AD1-86A7-98572F136BC3}" type="presParOf" srcId="{4AAB28A3-7348-458B-B893-979CE6D3B177}" destId="{7F803036-870D-486C-BF94-7CD460E2DD62}" srcOrd="5" destOrd="0" presId="urn:microsoft.com/office/officeart/2008/layout/TitlePictureLineup"/>
    <dgm:cxn modelId="{85443B83-8563-48BB-9787-398B2F8A0DB8}" type="presParOf" srcId="{4AAB28A3-7348-458B-B893-979CE6D3B177}" destId="{7C277152-D982-45FA-9E00-DACF775FC974}" srcOrd="6" destOrd="0" presId="urn:microsoft.com/office/officeart/2008/layout/TitlePictureLineup"/>
    <dgm:cxn modelId="{76F85D9D-5ADE-41F6-B516-62BB532231F6}" type="presParOf" srcId="{7C277152-D982-45FA-9E00-DACF775FC974}" destId="{7AF867E0-35C9-4432-907C-97B0D5732CE4}" srcOrd="0" destOrd="0" presId="urn:microsoft.com/office/officeart/2008/layout/TitlePictureLineup"/>
    <dgm:cxn modelId="{7349F3C3-8FBF-45DC-BF4E-8C573908DC7B}" type="presParOf" srcId="{7C277152-D982-45FA-9E00-DACF775FC974}" destId="{D1F33EAB-18D9-4E96-8945-09C8813B11BD}" srcOrd="1" destOrd="0" presId="urn:microsoft.com/office/officeart/2008/layout/TitlePictureLineup"/>
    <dgm:cxn modelId="{E540F1D5-6065-41C3-84FD-B7A5AD1DF162}" type="presParOf" srcId="{7C277152-D982-45FA-9E00-DACF775FC974}" destId="{7B54167B-8E0D-43E5-9AED-CDFD588C9262}" srcOrd="2" destOrd="0" presId="urn:microsoft.com/office/officeart/2008/layout/TitlePictureLineup"/>
    <dgm:cxn modelId="{ED558434-A3EE-4A22-9B46-91F99F053FCA}" type="presParOf" srcId="{7C277152-D982-45FA-9E00-DACF775FC974}" destId="{344039BA-2AD1-4AB9-8628-0D3468ACEBDD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C0EF29-79C6-43B4-9FBB-F1752984D8F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12B7F38-4171-4011-8CFD-823FC813469B}">
      <dgm:prSet phldrT="[Text]" custT="1"/>
      <dgm:spPr/>
      <dgm:t>
        <a:bodyPr/>
        <a:lstStyle/>
        <a:p>
          <a:r>
            <a:rPr lang="de-DE" sz="1400" dirty="0" smtClean="0"/>
            <a:t>Online Bewerbung über www.hsbc.de/karriere</a:t>
          </a:r>
          <a:endParaRPr lang="de-DE" sz="1400" dirty="0"/>
        </a:p>
      </dgm:t>
    </dgm:pt>
    <dgm:pt modelId="{F3A16511-E8FF-46BF-86B7-D8222B26EB63}" type="parTrans" cxnId="{902074BA-9DCC-4643-A137-E86360FD4108}">
      <dgm:prSet/>
      <dgm:spPr/>
      <dgm:t>
        <a:bodyPr/>
        <a:lstStyle/>
        <a:p>
          <a:endParaRPr lang="de-DE"/>
        </a:p>
      </dgm:t>
    </dgm:pt>
    <dgm:pt modelId="{5CA23734-E2ED-4ADF-9060-7485A07703A9}" type="sibTrans" cxnId="{902074BA-9DCC-4643-A137-E86360FD4108}">
      <dgm:prSet/>
      <dgm:spPr/>
      <dgm:t>
        <a:bodyPr/>
        <a:lstStyle/>
        <a:p>
          <a:endParaRPr lang="de-DE"/>
        </a:p>
      </dgm:t>
    </dgm:pt>
    <dgm:pt modelId="{DB2467BA-EB99-4C50-9ADF-F3891C703ADA}">
      <dgm:prSet phldrT="[Text]" custT="1"/>
      <dgm:spPr/>
      <dgm:t>
        <a:bodyPr/>
        <a:lstStyle/>
        <a:p>
          <a:r>
            <a:rPr lang="de-DE" sz="1400" dirty="0" smtClean="0"/>
            <a:t>Optional:</a:t>
          </a:r>
        </a:p>
        <a:p>
          <a:r>
            <a:rPr lang="de-DE" sz="1400" dirty="0" smtClean="0"/>
            <a:t>Telefoninterview</a:t>
          </a:r>
          <a:endParaRPr lang="de-DE" sz="1400" dirty="0"/>
        </a:p>
      </dgm:t>
    </dgm:pt>
    <dgm:pt modelId="{7CE2413B-D5C9-4161-9FA2-061C7D42115E}" type="parTrans" cxnId="{257BEEB4-4777-41DE-8709-7F939EC9221B}">
      <dgm:prSet/>
      <dgm:spPr/>
      <dgm:t>
        <a:bodyPr/>
        <a:lstStyle/>
        <a:p>
          <a:endParaRPr lang="de-DE"/>
        </a:p>
      </dgm:t>
    </dgm:pt>
    <dgm:pt modelId="{9EC260AB-CB57-408B-B0E8-4BD9DF06FD28}" type="sibTrans" cxnId="{257BEEB4-4777-41DE-8709-7F939EC9221B}">
      <dgm:prSet/>
      <dgm:spPr/>
      <dgm:t>
        <a:bodyPr/>
        <a:lstStyle/>
        <a:p>
          <a:endParaRPr lang="de-DE"/>
        </a:p>
      </dgm:t>
    </dgm:pt>
    <dgm:pt modelId="{F4461582-1DD3-41F3-A4E0-BF5727F37A20}">
      <dgm:prSet phldrT="[Text]" custT="1"/>
      <dgm:spPr/>
      <dgm:t>
        <a:bodyPr/>
        <a:lstStyle/>
        <a:p>
          <a:r>
            <a:rPr lang="de-DE" sz="1400" dirty="0" smtClean="0"/>
            <a:t>Interviews mit dem Personal- und Fachbereich</a:t>
          </a:r>
          <a:endParaRPr lang="de-DE" sz="1400" dirty="0"/>
        </a:p>
      </dgm:t>
    </dgm:pt>
    <dgm:pt modelId="{AAEA6ED2-0BEF-4860-BBC2-1DC16F42C8E4}" type="parTrans" cxnId="{9E85573B-3198-46DC-A5D5-0718002B46D5}">
      <dgm:prSet/>
      <dgm:spPr/>
      <dgm:t>
        <a:bodyPr/>
        <a:lstStyle/>
        <a:p>
          <a:endParaRPr lang="de-DE"/>
        </a:p>
      </dgm:t>
    </dgm:pt>
    <dgm:pt modelId="{FFBCEFBE-A550-4C85-8AD4-46B2C00C7354}" type="sibTrans" cxnId="{9E85573B-3198-46DC-A5D5-0718002B46D5}">
      <dgm:prSet/>
      <dgm:spPr/>
      <dgm:t>
        <a:bodyPr/>
        <a:lstStyle/>
        <a:p>
          <a:endParaRPr lang="de-DE"/>
        </a:p>
      </dgm:t>
    </dgm:pt>
    <dgm:pt modelId="{0FE978E2-7032-4D16-878B-180DF7FDD161}">
      <dgm:prSet phldrT="[Text]" custT="1"/>
      <dgm:spPr/>
      <dgm:t>
        <a:bodyPr/>
        <a:lstStyle/>
        <a:p>
          <a:r>
            <a:rPr lang="de-DE" sz="1400" dirty="0" smtClean="0"/>
            <a:t>Vertragsangebot</a:t>
          </a:r>
          <a:endParaRPr lang="de-DE" sz="1400" dirty="0"/>
        </a:p>
      </dgm:t>
    </dgm:pt>
    <dgm:pt modelId="{6553F683-A328-40F5-814D-8F8624F00972}" type="parTrans" cxnId="{524842C4-CDB2-4AF0-AE8C-9C2DE679B2C6}">
      <dgm:prSet/>
      <dgm:spPr/>
      <dgm:t>
        <a:bodyPr/>
        <a:lstStyle/>
        <a:p>
          <a:endParaRPr lang="de-DE"/>
        </a:p>
      </dgm:t>
    </dgm:pt>
    <dgm:pt modelId="{9C5700DD-18E7-449C-9F6F-3EA0F06B3601}" type="sibTrans" cxnId="{524842C4-CDB2-4AF0-AE8C-9C2DE679B2C6}">
      <dgm:prSet/>
      <dgm:spPr/>
      <dgm:t>
        <a:bodyPr/>
        <a:lstStyle/>
        <a:p>
          <a:endParaRPr lang="de-DE"/>
        </a:p>
      </dgm:t>
    </dgm:pt>
    <dgm:pt modelId="{714C0FEF-6499-4C48-9416-1DF178872785}" type="pres">
      <dgm:prSet presAssocID="{61C0EF29-79C6-43B4-9FBB-F1752984D8F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A48A95A6-F4D8-4ED0-B8DA-2F6105CAEB95}" type="pres">
      <dgm:prSet presAssocID="{B12B7F38-4171-4011-8CFD-823FC813469B}" presName="compNode" presStyleCnt="0"/>
      <dgm:spPr/>
    </dgm:pt>
    <dgm:pt modelId="{619B82F8-1927-4066-9133-8B382876AB3C}" type="pres">
      <dgm:prSet presAssocID="{B12B7F38-4171-4011-8CFD-823FC813469B}" presName="dummyConnPt" presStyleCnt="0"/>
      <dgm:spPr/>
    </dgm:pt>
    <dgm:pt modelId="{435CA87F-E8CB-4CC0-912A-6146EF6E21DA}" type="pres">
      <dgm:prSet presAssocID="{B12B7F38-4171-4011-8CFD-823FC81346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CE4BF6-141C-40DD-B783-684E0B39D715}" type="pres">
      <dgm:prSet presAssocID="{5CA23734-E2ED-4ADF-9060-7485A07703A9}" presName="sibTrans" presStyleLbl="bgSibTrans2D1" presStyleIdx="0" presStyleCnt="3"/>
      <dgm:spPr/>
      <dgm:t>
        <a:bodyPr/>
        <a:lstStyle/>
        <a:p>
          <a:endParaRPr lang="de-DE"/>
        </a:p>
      </dgm:t>
    </dgm:pt>
    <dgm:pt modelId="{5F8B70BE-1600-4A4E-81A1-A052953C1977}" type="pres">
      <dgm:prSet presAssocID="{DB2467BA-EB99-4C50-9ADF-F3891C703ADA}" presName="compNode" presStyleCnt="0"/>
      <dgm:spPr/>
    </dgm:pt>
    <dgm:pt modelId="{5C79A873-BC08-4FF5-A596-82697F763FB2}" type="pres">
      <dgm:prSet presAssocID="{DB2467BA-EB99-4C50-9ADF-F3891C703ADA}" presName="dummyConnPt" presStyleCnt="0"/>
      <dgm:spPr/>
    </dgm:pt>
    <dgm:pt modelId="{8B35D670-7AE8-45C8-B34B-4AAF72EF6C8F}" type="pres">
      <dgm:prSet presAssocID="{DB2467BA-EB99-4C50-9ADF-F3891C703A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04510C-ABA7-4A97-9C3F-A1EBF73DBA90}" type="pres">
      <dgm:prSet presAssocID="{9EC260AB-CB57-408B-B0E8-4BD9DF06FD28}" presName="sibTrans" presStyleLbl="bgSibTrans2D1" presStyleIdx="1" presStyleCnt="3"/>
      <dgm:spPr/>
      <dgm:t>
        <a:bodyPr/>
        <a:lstStyle/>
        <a:p>
          <a:endParaRPr lang="de-DE"/>
        </a:p>
      </dgm:t>
    </dgm:pt>
    <dgm:pt modelId="{2190B72C-A148-400B-A349-BB0C67D86C0C}" type="pres">
      <dgm:prSet presAssocID="{F4461582-1DD3-41F3-A4E0-BF5727F37A20}" presName="compNode" presStyleCnt="0"/>
      <dgm:spPr/>
    </dgm:pt>
    <dgm:pt modelId="{39DE479E-EC53-47A2-8591-6E38EC308ADF}" type="pres">
      <dgm:prSet presAssocID="{F4461582-1DD3-41F3-A4E0-BF5727F37A20}" presName="dummyConnPt" presStyleCnt="0"/>
      <dgm:spPr/>
    </dgm:pt>
    <dgm:pt modelId="{93D9BFF3-F92B-4817-8F55-26A640B646C6}" type="pres">
      <dgm:prSet presAssocID="{F4461582-1DD3-41F3-A4E0-BF5727F37A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8AD2E5-0FD4-45FF-80A3-7C031A27ECCA}" type="pres">
      <dgm:prSet presAssocID="{FFBCEFBE-A550-4C85-8AD4-46B2C00C7354}" presName="sibTrans" presStyleLbl="bgSibTrans2D1" presStyleIdx="2" presStyleCnt="3"/>
      <dgm:spPr/>
      <dgm:t>
        <a:bodyPr/>
        <a:lstStyle/>
        <a:p>
          <a:endParaRPr lang="de-DE"/>
        </a:p>
      </dgm:t>
    </dgm:pt>
    <dgm:pt modelId="{2C7AB213-B004-401B-AD63-8D6B20173126}" type="pres">
      <dgm:prSet presAssocID="{0FE978E2-7032-4D16-878B-180DF7FDD161}" presName="compNode" presStyleCnt="0"/>
      <dgm:spPr/>
    </dgm:pt>
    <dgm:pt modelId="{3B9A521F-57E7-44D3-AD1A-66ED866E19F6}" type="pres">
      <dgm:prSet presAssocID="{0FE978E2-7032-4D16-878B-180DF7FDD161}" presName="dummyConnPt" presStyleCnt="0"/>
      <dgm:spPr/>
    </dgm:pt>
    <dgm:pt modelId="{8B734985-51AF-495A-B611-968461BB5D52}" type="pres">
      <dgm:prSet presAssocID="{0FE978E2-7032-4D16-878B-180DF7FDD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862CACA-D571-4CDC-B94D-8026F9A4A93F}" type="presOf" srcId="{61C0EF29-79C6-43B4-9FBB-F1752984D8F9}" destId="{714C0FEF-6499-4C48-9416-1DF178872785}" srcOrd="0" destOrd="0" presId="urn:microsoft.com/office/officeart/2005/8/layout/bProcess4"/>
    <dgm:cxn modelId="{902074BA-9DCC-4643-A137-E86360FD4108}" srcId="{61C0EF29-79C6-43B4-9FBB-F1752984D8F9}" destId="{B12B7F38-4171-4011-8CFD-823FC813469B}" srcOrd="0" destOrd="0" parTransId="{F3A16511-E8FF-46BF-86B7-D8222B26EB63}" sibTransId="{5CA23734-E2ED-4ADF-9060-7485A07703A9}"/>
    <dgm:cxn modelId="{81815F45-F2FB-4551-A4B0-42B6C0EEB62F}" type="presOf" srcId="{5CA23734-E2ED-4ADF-9060-7485A07703A9}" destId="{65CE4BF6-141C-40DD-B783-684E0B39D715}" srcOrd="0" destOrd="0" presId="urn:microsoft.com/office/officeart/2005/8/layout/bProcess4"/>
    <dgm:cxn modelId="{9E85573B-3198-46DC-A5D5-0718002B46D5}" srcId="{61C0EF29-79C6-43B4-9FBB-F1752984D8F9}" destId="{F4461582-1DD3-41F3-A4E0-BF5727F37A20}" srcOrd="2" destOrd="0" parTransId="{AAEA6ED2-0BEF-4860-BBC2-1DC16F42C8E4}" sibTransId="{FFBCEFBE-A550-4C85-8AD4-46B2C00C7354}"/>
    <dgm:cxn modelId="{77BFE087-A593-449C-89EA-19A17527687B}" type="presOf" srcId="{F4461582-1DD3-41F3-A4E0-BF5727F37A20}" destId="{93D9BFF3-F92B-4817-8F55-26A640B646C6}" srcOrd="0" destOrd="0" presId="urn:microsoft.com/office/officeart/2005/8/layout/bProcess4"/>
    <dgm:cxn modelId="{B9892CB5-1FAD-4251-83BF-A5B971D04A8E}" type="presOf" srcId="{B12B7F38-4171-4011-8CFD-823FC813469B}" destId="{435CA87F-E8CB-4CC0-912A-6146EF6E21DA}" srcOrd="0" destOrd="0" presId="urn:microsoft.com/office/officeart/2005/8/layout/bProcess4"/>
    <dgm:cxn modelId="{B10863E7-E724-44F8-BBCF-A53AFF11F068}" type="presOf" srcId="{FFBCEFBE-A550-4C85-8AD4-46B2C00C7354}" destId="{A38AD2E5-0FD4-45FF-80A3-7C031A27ECCA}" srcOrd="0" destOrd="0" presId="urn:microsoft.com/office/officeart/2005/8/layout/bProcess4"/>
    <dgm:cxn modelId="{257BEEB4-4777-41DE-8709-7F939EC9221B}" srcId="{61C0EF29-79C6-43B4-9FBB-F1752984D8F9}" destId="{DB2467BA-EB99-4C50-9ADF-F3891C703ADA}" srcOrd="1" destOrd="0" parTransId="{7CE2413B-D5C9-4161-9FA2-061C7D42115E}" sibTransId="{9EC260AB-CB57-408B-B0E8-4BD9DF06FD28}"/>
    <dgm:cxn modelId="{3035FD6B-7AE9-44F0-B0CF-314ABFFDBDB9}" type="presOf" srcId="{9EC260AB-CB57-408B-B0E8-4BD9DF06FD28}" destId="{DD04510C-ABA7-4A97-9C3F-A1EBF73DBA90}" srcOrd="0" destOrd="0" presId="urn:microsoft.com/office/officeart/2005/8/layout/bProcess4"/>
    <dgm:cxn modelId="{A32E04AE-ABED-4DB2-BF8D-84ADC285E2C3}" type="presOf" srcId="{DB2467BA-EB99-4C50-9ADF-F3891C703ADA}" destId="{8B35D670-7AE8-45C8-B34B-4AAF72EF6C8F}" srcOrd="0" destOrd="0" presId="urn:microsoft.com/office/officeart/2005/8/layout/bProcess4"/>
    <dgm:cxn modelId="{524842C4-CDB2-4AF0-AE8C-9C2DE679B2C6}" srcId="{61C0EF29-79C6-43B4-9FBB-F1752984D8F9}" destId="{0FE978E2-7032-4D16-878B-180DF7FDD161}" srcOrd="3" destOrd="0" parTransId="{6553F683-A328-40F5-814D-8F8624F00972}" sibTransId="{9C5700DD-18E7-449C-9F6F-3EA0F06B3601}"/>
    <dgm:cxn modelId="{08E6CDC5-FC26-434C-A3A7-6BBA0D38DF8B}" type="presOf" srcId="{0FE978E2-7032-4D16-878B-180DF7FDD161}" destId="{8B734985-51AF-495A-B611-968461BB5D52}" srcOrd="0" destOrd="0" presId="urn:microsoft.com/office/officeart/2005/8/layout/bProcess4"/>
    <dgm:cxn modelId="{82C6F24A-5AC9-4B90-85ED-CDEAE50E3A02}" type="presParOf" srcId="{714C0FEF-6499-4C48-9416-1DF178872785}" destId="{A48A95A6-F4D8-4ED0-B8DA-2F6105CAEB95}" srcOrd="0" destOrd="0" presId="urn:microsoft.com/office/officeart/2005/8/layout/bProcess4"/>
    <dgm:cxn modelId="{6C8A2382-2E2C-47C2-9755-FC5F4D376FD3}" type="presParOf" srcId="{A48A95A6-F4D8-4ED0-B8DA-2F6105CAEB95}" destId="{619B82F8-1927-4066-9133-8B382876AB3C}" srcOrd="0" destOrd="0" presId="urn:microsoft.com/office/officeart/2005/8/layout/bProcess4"/>
    <dgm:cxn modelId="{F1D2083D-9BF3-40AA-AE46-F872FD38451B}" type="presParOf" srcId="{A48A95A6-F4D8-4ED0-B8DA-2F6105CAEB95}" destId="{435CA87F-E8CB-4CC0-912A-6146EF6E21DA}" srcOrd="1" destOrd="0" presId="urn:microsoft.com/office/officeart/2005/8/layout/bProcess4"/>
    <dgm:cxn modelId="{67436461-F500-4295-9A96-CD10273445B7}" type="presParOf" srcId="{714C0FEF-6499-4C48-9416-1DF178872785}" destId="{65CE4BF6-141C-40DD-B783-684E0B39D715}" srcOrd="1" destOrd="0" presId="urn:microsoft.com/office/officeart/2005/8/layout/bProcess4"/>
    <dgm:cxn modelId="{1904C084-3C69-4B0A-A76F-4A401DFC66C3}" type="presParOf" srcId="{714C0FEF-6499-4C48-9416-1DF178872785}" destId="{5F8B70BE-1600-4A4E-81A1-A052953C1977}" srcOrd="2" destOrd="0" presId="urn:microsoft.com/office/officeart/2005/8/layout/bProcess4"/>
    <dgm:cxn modelId="{05B646DE-7A9B-4C9F-823D-2CD2C1F2ADB5}" type="presParOf" srcId="{5F8B70BE-1600-4A4E-81A1-A052953C1977}" destId="{5C79A873-BC08-4FF5-A596-82697F763FB2}" srcOrd="0" destOrd="0" presId="urn:microsoft.com/office/officeart/2005/8/layout/bProcess4"/>
    <dgm:cxn modelId="{09AC0719-78E9-40AF-AE07-259D1D3B3D51}" type="presParOf" srcId="{5F8B70BE-1600-4A4E-81A1-A052953C1977}" destId="{8B35D670-7AE8-45C8-B34B-4AAF72EF6C8F}" srcOrd="1" destOrd="0" presId="urn:microsoft.com/office/officeart/2005/8/layout/bProcess4"/>
    <dgm:cxn modelId="{302A91B1-B9AF-4590-B73E-92467437B7B5}" type="presParOf" srcId="{714C0FEF-6499-4C48-9416-1DF178872785}" destId="{DD04510C-ABA7-4A97-9C3F-A1EBF73DBA90}" srcOrd="3" destOrd="0" presId="urn:microsoft.com/office/officeart/2005/8/layout/bProcess4"/>
    <dgm:cxn modelId="{43246D24-32C2-49F6-B0A2-3369ECFE8E0F}" type="presParOf" srcId="{714C0FEF-6499-4C48-9416-1DF178872785}" destId="{2190B72C-A148-400B-A349-BB0C67D86C0C}" srcOrd="4" destOrd="0" presId="urn:microsoft.com/office/officeart/2005/8/layout/bProcess4"/>
    <dgm:cxn modelId="{FD023A14-A2A8-478B-AD37-BDFF2A3AE7D7}" type="presParOf" srcId="{2190B72C-A148-400B-A349-BB0C67D86C0C}" destId="{39DE479E-EC53-47A2-8591-6E38EC308ADF}" srcOrd="0" destOrd="0" presId="urn:microsoft.com/office/officeart/2005/8/layout/bProcess4"/>
    <dgm:cxn modelId="{93E5E1A7-9662-4B6F-ACC4-6B5A33FFB9A4}" type="presParOf" srcId="{2190B72C-A148-400B-A349-BB0C67D86C0C}" destId="{93D9BFF3-F92B-4817-8F55-26A640B646C6}" srcOrd="1" destOrd="0" presId="urn:microsoft.com/office/officeart/2005/8/layout/bProcess4"/>
    <dgm:cxn modelId="{F40EADB6-6A75-48DD-90BF-C1D0609A4695}" type="presParOf" srcId="{714C0FEF-6499-4C48-9416-1DF178872785}" destId="{A38AD2E5-0FD4-45FF-80A3-7C031A27ECCA}" srcOrd="5" destOrd="0" presId="urn:microsoft.com/office/officeart/2005/8/layout/bProcess4"/>
    <dgm:cxn modelId="{8394B2CC-4E68-4166-8F56-CB1065D46B07}" type="presParOf" srcId="{714C0FEF-6499-4C48-9416-1DF178872785}" destId="{2C7AB213-B004-401B-AD63-8D6B20173126}" srcOrd="6" destOrd="0" presId="urn:microsoft.com/office/officeart/2005/8/layout/bProcess4"/>
    <dgm:cxn modelId="{8D733F5B-E11E-4B28-800B-6AB5BC76CEA8}" type="presParOf" srcId="{2C7AB213-B004-401B-AD63-8D6B20173126}" destId="{3B9A521F-57E7-44D3-AD1A-66ED866E19F6}" srcOrd="0" destOrd="0" presId="urn:microsoft.com/office/officeart/2005/8/layout/bProcess4"/>
    <dgm:cxn modelId="{888E2A8B-F2D5-4BA7-9D6E-E31F50C47820}" type="presParOf" srcId="{2C7AB213-B004-401B-AD63-8D6B20173126}" destId="{8B734985-51AF-495A-B611-968461BB5D5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A2C3B-F744-4FBC-B6EB-1008E7C5BBBF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58261AD-EA2C-4AA7-A201-71311A1DAAE1}">
      <dgm:prSet phldrT="[Text]"/>
      <dgm:spPr/>
      <dgm:t>
        <a:bodyPr/>
        <a:lstStyle/>
        <a:p>
          <a:r>
            <a:rPr lang="de-DE" dirty="0" smtClean="0"/>
            <a:t>Praktika</a:t>
          </a:r>
          <a:endParaRPr lang="de-DE" dirty="0"/>
        </a:p>
      </dgm:t>
    </dgm:pt>
    <dgm:pt modelId="{7903D648-6498-40F0-982C-3B5177BE1FC9}" type="parTrans" cxnId="{58FA9A60-5105-499A-9A40-62384C587849}">
      <dgm:prSet/>
      <dgm:spPr/>
      <dgm:t>
        <a:bodyPr/>
        <a:lstStyle/>
        <a:p>
          <a:endParaRPr lang="de-DE"/>
        </a:p>
      </dgm:t>
    </dgm:pt>
    <dgm:pt modelId="{29DC8104-E52D-4D1F-A714-677EF67B398B}" type="sibTrans" cxnId="{58FA9A60-5105-499A-9A40-62384C587849}">
      <dgm:prSet/>
      <dgm:spPr/>
      <dgm:t>
        <a:bodyPr/>
        <a:lstStyle/>
        <a:p>
          <a:endParaRPr lang="de-DE"/>
        </a:p>
      </dgm:t>
    </dgm:pt>
    <dgm:pt modelId="{ECEC7BDC-EC0A-4BE8-BC1F-C54EDB74B9A2}">
      <dgm:prSet phldrT="[Text]" custT="1"/>
      <dgm:spPr/>
      <dgm:t>
        <a:bodyPr anchor="t"/>
        <a:lstStyle/>
        <a:p>
          <a:pPr algn="l"/>
          <a:r>
            <a:rPr lang="de-DE" sz="1100" b="1" dirty="0" smtClean="0"/>
            <a:t>Praktikant</a:t>
          </a:r>
          <a:r>
            <a:rPr lang="de-DE" sz="1100" b="1" baseline="0" dirty="0" smtClean="0"/>
            <a:t> Recruiting &amp; Ausbildung (m/w)</a:t>
          </a:r>
        </a:p>
        <a:p>
          <a:pPr algn="l"/>
          <a:endParaRPr lang="de-DE" sz="1100" b="1" baseline="0" dirty="0" smtClean="0"/>
        </a:p>
        <a:p>
          <a:pPr algn="l"/>
          <a:r>
            <a:rPr lang="de-DE" sz="1100" b="1" baseline="0" dirty="0" smtClean="0"/>
            <a:t>Praktikanten Investment Banking (m/w)</a:t>
          </a:r>
        </a:p>
        <a:p>
          <a:pPr algn="l"/>
          <a:endParaRPr lang="de-DE" sz="1100" b="1" baseline="0" dirty="0" smtClean="0"/>
        </a:p>
        <a:p>
          <a:pPr algn="l"/>
          <a:r>
            <a:rPr lang="de-DE" sz="1100" b="1" baseline="0" dirty="0" smtClean="0"/>
            <a:t>Praktikanten Security Services (m/w)</a:t>
          </a:r>
        </a:p>
        <a:p>
          <a:pPr algn="l"/>
          <a:endParaRPr lang="de-DE" sz="1100" b="1" baseline="0" dirty="0" smtClean="0"/>
        </a:p>
        <a:p>
          <a:pPr algn="l"/>
          <a:r>
            <a:rPr lang="de-DE" sz="1100" b="1" baseline="0" dirty="0" smtClean="0"/>
            <a:t>Praktikanten Project Management (m/w) </a:t>
          </a:r>
        </a:p>
        <a:p>
          <a:pPr algn="l"/>
          <a:endParaRPr lang="de-DE" sz="1100" b="1" baseline="0" dirty="0" smtClean="0"/>
        </a:p>
        <a:p>
          <a:pPr algn="l"/>
          <a:r>
            <a:rPr lang="de-DE" sz="1100" b="1" dirty="0" smtClean="0"/>
            <a:t>Praktikanten Private Banking (m/w)</a:t>
          </a:r>
          <a:endParaRPr lang="de-DE" sz="1100" b="1" dirty="0"/>
        </a:p>
      </dgm:t>
    </dgm:pt>
    <dgm:pt modelId="{57323D23-C6B7-4ECE-B073-4B7243F8E975}" type="parTrans" cxnId="{37766351-A2B8-454C-BFB1-8E1274833E06}">
      <dgm:prSet/>
      <dgm:spPr/>
      <dgm:t>
        <a:bodyPr/>
        <a:lstStyle/>
        <a:p>
          <a:endParaRPr lang="de-DE"/>
        </a:p>
      </dgm:t>
    </dgm:pt>
    <dgm:pt modelId="{524C959E-B059-421B-A655-461E30E4E673}" type="sibTrans" cxnId="{37766351-A2B8-454C-BFB1-8E1274833E06}">
      <dgm:prSet/>
      <dgm:spPr/>
      <dgm:t>
        <a:bodyPr/>
        <a:lstStyle/>
        <a:p>
          <a:endParaRPr lang="de-DE"/>
        </a:p>
      </dgm:t>
    </dgm:pt>
    <dgm:pt modelId="{890D7484-F4D5-4B33-8431-1A99FB2E3D71}">
      <dgm:prSet phldrT="[Text]"/>
      <dgm:spPr/>
      <dgm:t>
        <a:bodyPr/>
        <a:lstStyle/>
        <a:p>
          <a:r>
            <a:rPr lang="de-DE" dirty="0" smtClean="0"/>
            <a:t>Traineeprogramm</a:t>
          </a:r>
          <a:endParaRPr lang="de-DE" dirty="0"/>
        </a:p>
      </dgm:t>
    </dgm:pt>
    <dgm:pt modelId="{52C105AF-34AB-45A2-9A9E-BA1202DE7F2C}" type="parTrans" cxnId="{2B97EFF4-F524-49BB-814B-B5DF04FED3C5}">
      <dgm:prSet/>
      <dgm:spPr/>
      <dgm:t>
        <a:bodyPr/>
        <a:lstStyle/>
        <a:p>
          <a:endParaRPr lang="de-DE"/>
        </a:p>
      </dgm:t>
    </dgm:pt>
    <dgm:pt modelId="{4DA79925-D82B-4D37-ACAA-3479AD6BAEDA}" type="sibTrans" cxnId="{2B97EFF4-F524-49BB-814B-B5DF04FED3C5}">
      <dgm:prSet/>
      <dgm:spPr/>
      <dgm:t>
        <a:bodyPr/>
        <a:lstStyle/>
        <a:p>
          <a:endParaRPr lang="de-DE"/>
        </a:p>
      </dgm:t>
    </dgm:pt>
    <dgm:pt modelId="{14E06266-8A92-4F3F-AA25-A487276C9047}">
      <dgm:prSet phldrT="[Text]" custT="1"/>
      <dgm:spPr/>
      <dgm:t>
        <a:bodyPr/>
        <a:lstStyle/>
        <a:p>
          <a:pPr algn="l"/>
          <a:r>
            <a:rPr lang="de-DE" sz="1100" b="1" dirty="0" smtClean="0"/>
            <a:t>Trainee Security </a:t>
          </a:r>
          <a:r>
            <a:rPr lang="de-DE" sz="1100" b="1" dirty="0" err="1" smtClean="0"/>
            <a:t>Risk</a:t>
          </a:r>
          <a:r>
            <a:rPr lang="de-DE" sz="1100" b="1" dirty="0" smtClean="0"/>
            <a:t> </a:t>
          </a:r>
          <a:r>
            <a:rPr lang="de-DE" sz="1100" b="1" baseline="0" dirty="0" smtClean="0"/>
            <a:t>(m/w)</a:t>
          </a:r>
          <a:endParaRPr lang="de-DE" sz="1100" b="1" dirty="0" smtClean="0"/>
        </a:p>
        <a:p>
          <a:pPr algn="l"/>
          <a:endParaRPr lang="de-DE" sz="1100" b="1" dirty="0" smtClean="0"/>
        </a:p>
        <a:p>
          <a:pPr algn="l"/>
          <a:r>
            <a:rPr lang="de-DE" sz="1100" b="1" dirty="0" smtClean="0"/>
            <a:t>Trainee für Projektmanagement im Risikobereich </a:t>
          </a:r>
          <a:r>
            <a:rPr lang="de-DE" sz="1100" b="1" baseline="0" dirty="0" smtClean="0"/>
            <a:t>(m/w)</a:t>
          </a:r>
          <a:endParaRPr lang="de-DE" sz="1100" b="1" dirty="0" smtClean="0"/>
        </a:p>
        <a:p>
          <a:pPr algn="l"/>
          <a:endParaRPr lang="de-DE" sz="1100" b="1" dirty="0" smtClean="0"/>
        </a:p>
        <a:p>
          <a:pPr algn="l"/>
          <a:r>
            <a:rPr lang="de-DE" sz="1100" b="1" dirty="0" smtClean="0"/>
            <a:t>Trainee Finanzmarkt IT mit den Schwerpunkten C#/Java </a:t>
          </a:r>
          <a:r>
            <a:rPr lang="de-DE" sz="1100" b="1" baseline="0" dirty="0" smtClean="0"/>
            <a:t>(m/w)</a:t>
          </a:r>
          <a:endParaRPr lang="de-DE" sz="1100" b="1" dirty="0"/>
        </a:p>
      </dgm:t>
    </dgm:pt>
    <dgm:pt modelId="{7B05F8E0-6710-4F20-A063-6B0CB7B3D303}" type="parTrans" cxnId="{EFC7A327-9CFD-4B77-80E8-CA81C566BC15}">
      <dgm:prSet/>
      <dgm:spPr/>
      <dgm:t>
        <a:bodyPr/>
        <a:lstStyle/>
        <a:p>
          <a:endParaRPr lang="de-DE"/>
        </a:p>
      </dgm:t>
    </dgm:pt>
    <dgm:pt modelId="{41ACB43F-7488-4A0E-81BB-97020AA369E8}" type="sibTrans" cxnId="{EFC7A327-9CFD-4B77-80E8-CA81C566BC15}">
      <dgm:prSet/>
      <dgm:spPr/>
      <dgm:t>
        <a:bodyPr/>
        <a:lstStyle/>
        <a:p>
          <a:endParaRPr lang="de-DE"/>
        </a:p>
      </dgm:t>
    </dgm:pt>
    <dgm:pt modelId="{42E6B97D-6E7E-4F69-9D2C-B7DA360FE428}">
      <dgm:prSet phldrT="[Text]"/>
      <dgm:spPr/>
      <dgm:t>
        <a:bodyPr/>
        <a:lstStyle/>
        <a:p>
          <a:r>
            <a:rPr lang="de-DE" dirty="0" smtClean="0"/>
            <a:t>Direkteinstieg</a:t>
          </a:r>
          <a:endParaRPr lang="de-DE" dirty="0"/>
        </a:p>
      </dgm:t>
    </dgm:pt>
    <dgm:pt modelId="{452C8603-F305-42BE-8FD1-2F2EE279665C}" type="parTrans" cxnId="{D3337C7F-A70A-43F4-A207-F6AABF4060FA}">
      <dgm:prSet/>
      <dgm:spPr/>
      <dgm:t>
        <a:bodyPr/>
        <a:lstStyle/>
        <a:p>
          <a:endParaRPr lang="de-DE"/>
        </a:p>
      </dgm:t>
    </dgm:pt>
    <dgm:pt modelId="{3A6B65B4-C48B-40A0-8B77-7D1173336078}" type="sibTrans" cxnId="{D3337C7F-A70A-43F4-A207-F6AABF4060FA}">
      <dgm:prSet/>
      <dgm:spPr/>
      <dgm:t>
        <a:bodyPr/>
        <a:lstStyle/>
        <a:p>
          <a:endParaRPr lang="de-DE"/>
        </a:p>
      </dgm:t>
    </dgm:pt>
    <dgm:pt modelId="{FCF54DD1-51E6-4ADA-A398-13D537469675}">
      <dgm:prSet phldrT="[Text]" custT="1"/>
      <dgm:spPr/>
      <dgm:t>
        <a:bodyPr/>
        <a:lstStyle/>
        <a:p>
          <a:pPr algn="l"/>
          <a:r>
            <a:rPr lang="de-DE" sz="1100" b="1" dirty="0" smtClean="0"/>
            <a:t>Hochschulabsolventen </a:t>
          </a:r>
          <a:r>
            <a:rPr lang="de-DE" sz="1100" b="1" dirty="0" err="1" smtClean="0"/>
            <a:t>Inhouse</a:t>
          </a:r>
          <a:r>
            <a:rPr lang="de-DE" sz="1100" b="1" dirty="0" smtClean="0"/>
            <a:t> Consulting </a:t>
          </a:r>
          <a:r>
            <a:rPr lang="de-DE" sz="1100" b="1" baseline="0" dirty="0" smtClean="0"/>
            <a:t>(m/w)</a:t>
          </a:r>
        </a:p>
        <a:p>
          <a:pPr algn="l"/>
          <a:endParaRPr lang="de-DE" sz="1100" b="1" baseline="0" dirty="0" smtClean="0"/>
        </a:p>
        <a:p>
          <a:pPr algn="l"/>
          <a:r>
            <a:rPr lang="de-DE" sz="1100" b="1" baseline="0" dirty="0" smtClean="0"/>
            <a:t>(Junior) </a:t>
          </a:r>
          <a:r>
            <a:rPr lang="de-DE" sz="1100" b="1" baseline="0" dirty="0" err="1" smtClean="0"/>
            <a:t>Sales</a:t>
          </a:r>
          <a:r>
            <a:rPr lang="de-DE" sz="1100" b="1" baseline="0" dirty="0" smtClean="0"/>
            <a:t> Manager (m/w)</a:t>
          </a:r>
        </a:p>
        <a:p>
          <a:pPr algn="l"/>
          <a:endParaRPr lang="de-DE" sz="1100" b="1" baseline="0" dirty="0" smtClean="0"/>
        </a:p>
        <a:p>
          <a:pPr algn="l"/>
          <a:r>
            <a:rPr lang="de-DE" sz="1100" b="1" baseline="0" dirty="0" smtClean="0"/>
            <a:t>Business Analyst Fondadministration (m/w)</a:t>
          </a:r>
        </a:p>
        <a:p>
          <a:pPr algn="l"/>
          <a:endParaRPr lang="de-DE" sz="1200" b="1" baseline="0" dirty="0" smtClean="0"/>
        </a:p>
        <a:p>
          <a:pPr algn="l"/>
          <a:endParaRPr lang="de-DE" sz="1200" b="1" baseline="0" dirty="0" smtClean="0"/>
        </a:p>
        <a:p>
          <a:pPr algn="l"/>
          <a:r>
            <a:rPr lang="de-DE" sz="1200" b="1" dirty="0" smtClean="0"/>
            <a:t> </a:t>
          </a:r>
        </a:p>
      </dgm:t>
    </dgm:pt>
    <dgm:pt modelId="{8FC85DAE-99E8-4784-BA51-16C1FF0EEA4E}" type="parTrans" cxnId="{47DA1DF2-8B47-435F-B08F-05E638885682}">
      <dgm:prSet/>
      <dgm:spPr/>
      <dgm:t>
        <a:bodyPr/>
        <a:lstStyle/>
        <a:p>
          <a:endParaRPr lang="de-DE"/>
        </a:p>
      </dgm:t>
    </dgm:pt>
    <dgm:pt modelId="{55CA2380-AEC5-40E5-8940-55DBE95B5EF2}" type="sibTrans" cxnId="{47DA1DF2-8B47-435F-B08F-05E638885682}">
      <dgm:prSet/>
      <dgm:spPr/>
      <dgm:t>
        <a:bodyPr/>
        <a:lstStyle/>
        <a:p>
          <a:endParaRPr lang="de-DE"/>
        </a:p>
      </dgm:t>
    </dgm:pt>
    <dgm:pt modelId="{2927FD93-7566-4E97-B50F-DF5A0BE06CA8}">
      <dgm:prSet phldrT="[Text]"/>
      <dgm:spPr/>
      <dgm:t>
        <a:bodyPr/>
        <a:lstStyle/>
        <a:p>
          <a:r>
            <a:rPr lang="de-DE" dirty="0" smtClean="0"/>
            <a:t>Werkstudenten</a:t>
          </a:r>
          <a:endParaRPr lang="de-DE" dirty="0"/>
        </a:p>
      </dgm:t>
    </dgm:pt>
    <dgm:pt modelId="{D6BDAB55-0CB3-43A4-BD28-6E2216CB044B}" type="parTrans" cxnId="{E831E2D4-E95F-41C2-A430-E742ED51F3DA}">
      <dgm:prSet/>
      <dgm:spPr/>
      <dgm:t>
        <a:bodyPr/>
        <a:lstStyle/>
        <a:p>
          <a:endParaRPr lang="de-DE"/>
        </a:p>
      </dgm:t>
    </dgm:pt>
    <dgm:pt modelId="{AC8D58D1-306C-491A-B5B2-3B3D138ACA30}" type="sibTrans" cxnId="{E831E2D4-E95F-41C2-A430-E742ED51F3DA}">
      <dgm:prSet/>
      <dgm:spPr/>
      <dgm:t>
        <a:bodyPr/>
        <a:lstStyle/>
        <a:p>
          <a:endParaRPr lang="de-DE"/>
        </a:p>
      </dgm:t>
    </dgm:pt>
    <dgm:pt modelId="{4AAB28A3-7348-458B-B893-979CE6D3B177}" type="pres">
      <dgm:prSet presAssocID="{B77A2C3B-F744-4FBC-B6EB-1008E7C5BBBF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9B1ABC99-E188-4B0B-8058-10E4B289A51E}" type="pres">
      <dgm:prSet presAssocID="{858261AD-EA2C-4AA7-A201-71311A1DAAE1}" presName="composite" presStyleCnt="0"/>
      <dgm:spPr/>
    </dgm:pt>
    <dgm:pt modelId="{82E821F1-43A0-4772-9F79-1AC5D4365E7D}" type="pres">
      <dgm:prSet presAssocID="{858261AD-EA2C-4AA7-A201-71311A1DAAE1}" presName="Accent" presStyleLbl="alignAcc1" presStyleIdx="0" presStyleCnt="4"/>
      <dgm:spPr>
        <a:ln w="38100">
          <a:solidFill>
            <a:schemeClr val="accent1"/>
          </a:solidFill>
        </a:ln>
      </dgm:spPr>
      <dgm:t>
        <a:bodyPr/>
        <a:lstStyle/>
        <a:p>
          <a:endParaRPr lang="de-DE"/>
        </a:p>
      </dgm:t>
    </dgm:pt>
    <dgm:pt modelId="{67BAED84-F2EA-41F3-8A7E-CCDA8B156CB5}" type="pres">
      <dgm:prSet presAssocID="{858261AD-EA2C-4AA7-A201-71311A1DAAE1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A84BA0FC-9E24-479B-BC9B-3B2FE7356F76}" type="pres">
      <dgm:prSet presAssocID="{858261AD-EA2C-4AA7-A201-71311A1DAAE1}" presName="Child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6D7F90-79CC-4253-A198-816CAF9F4223}" type="pres">
      <dgm:prSet presAssocID="{858261AD-EA2C-4AA7-A201-71311A1DAAE1}" presName="Paren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425AE0-1CCB-4B37-9D35-1E3CFCC46D15}" type="pres">
      <dgm:prSet presAssocID="{29DC8104-E52D-4D1F-A714-677EF67B398B}" presName="sibTrans" presStyleCnt="0"/>
      <dgm:spPr/>
    </dgm:pt>
    <dgm:pt modelId="{CEAA257D-56D5-4514-8625-88B2F518AD51}" type="pres">
      <dgm:prSet presAssocID="{2927FD93-7566-4E97-B50F-DF5A0BE06CA8}" presName="composite" presStyleCnt="0"/>
      <dgm:spPr/>
    </dgm:pt>
    <dgm:pt modelId="{9114B709-3C07-41AA-BB7F-EDFE78B84AB7}" type="pres">
      <dgm:prSet presAssocID="{2927FD93-7566-4E97-B50F-DF5A0BE06CA8}" presName="Accent" presStyleLbl="alignAcc1" presStyleIdx="1" presStyleCnt="4"/>
      <dgm:spPr>
        <a:ln w="38100">
          <a:solidFill>
            <a:schemeClr val="accent1"/>
          </a:solidFill>
        </a:ln>
      </dgm:spPr>
      <dgm:t>
        <a:bodyPr/>
        <a:lstStyle/>
        <a:p>
          <a:endParaRPr lang="de-DE"/>
        </a:p>
      </dgm:t>
    </dgm:pt>
    <dgm:pt modelId="{C95CC527-CD9A-4C87-9D73-E6A57FE49EE9}" type="pres">
      <dgm:prSet presAssocID="{2927FD93-7566-4E97-B50F-DF5A0BE06CA8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7DF559A9-802C-4291-B480-F4AF3D3322FC}" type="pres">
      <dgm:prSet presAssocID="{2927FD93-7566-4E97-B50F-DF5A0BE06CA8}" presName="Child" presStyleLbl="revTx" presStyleIdx="1" presStyleCnt="4">
        <dgm:presLayoutVars>
          <dgm:bulletEnabled val="1"/>
        </dgm:presLayoutVars>
      </dgm:prSet>
      <dgm:spPr/>
    </dgm:pt>
    <dgm:pt modelId="{67BBC422-C614-4163-BD6C-484597386887}" type="pres">
      <dgm:prSet presAssocID="{2927FD93-7566-4E97-B50F-DF5A0BE06CA8}" presName="Paren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CEF9F0-B675-4DB8-9643-7155153B1154}" type="pres">
      <dgm:prSet presAssocID="{AC8D58D1-306C-491A-B5B2-3B3D138ACA30}" presName="sibTrans" presStyleCnt="0"/>
      <dgm:spPr/>
    </dgm:pt>
    <dgm:pt modelId="{524D7529-3042-4C9E-BD60-EB2BD9B3DF50}" type="pres">
      <dgm:prSet presAssocID="{890D7484-F4D5-4B33-8431-1A99FB2E3D71}" presName="composite" presStyleCnt="0"/>
      <dgm:spPr/>
    </dgm:pt>
    <dgm:pt modelId="{1E757186-FDB2-489B-B6D1-82B341DDA511}" type="pres">
      <dgm:prSet presAssocID="{890D7484-F4D5-4B33-8431-1A99FB2E3D71}" presName="Accent" presStyleLbl="alignAcc1" presStyleIdx="2" presStyleCnt="4"/>
      <dgm:spPr>
        <a:ln w="38100">
          <a:solidFill>
            <a:srgbClr val="DB0011"/>
          </a:solidFill>
        </a:ln>
      </dgm:spPr>
      <dgm:t>
        <a:bodyPr/>
        <a:lstStyle/>
        <a:p>
          <a:endParaRPr lang="de-DE"/>
        </a:p>
      </dgm:t>
    </dgm:pt>
    <dgm:pt modelId="{1E7BE936-667F-4E9A-81D1-5F8F0F3E7024}" type="pres">
      <dgm:prSet presAssocID="{890D7484-F4D5-4B33-8431-1A99FB2E3D71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A20AD10C-DABF-42CB-8C54-AC1825FBE52F}" type="pres">
      <dgm:prSet presAssocID="{890D7484-F4D5-4B33-8431-1A99FB2E3D71}" presName="Child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229C27-7EC6-4643-804B-4E8BBA9E2EBC}" type="pres">
      <dgm:prSet presAssocID="{890D7484-F4D5-4B33-8431-1A99FB2E3D71}" presName="Paren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803036-870D-486C-BF94-7CD460E2DD62}" type="pres">
      <dgm:prSet presAssocID="{4DA79925-D82B-4D37-ACAA-3479AD6BAEDA}" presName="sibTrans" presStyleCnt="0"/>
      <dgm:spPr/>
    </dgm:pt>
    <dgm:pt modelId="{7C277152-D982-45FA-9E00-DACF775FC974}" type="pres">
      <dgm:prSet presAssocID="{42E6B97D-6E7E-4F69-9D2C-B7DA360FE428}" presName="composite" presStyleCnt="0"/>
      <dgm:spPr/>
    </dgm:pt>
    <dgm:pt modelId="{7AF867E0-35C9-4432-907C-97B0D5732CE4}" type="pres">
      <dgm:prSet presAssocID="{42E6B97D-6E7E-4F69-9D2C-B7DA360FE428}" presName="Accent" presStyleLbl="alignAcc1" presStyleIdx="3" presStyleCnt="4"/>
      <dgm:spPr>
        <a:ln w="38100">
          <a:solidFill>
            <a:srgbClr val="DB0011"/>
          </a:solidFill>
        </a:ln>
      </dgm:spPr>
      <dgm:t>
        <a:bodyPr/>
        <a:lstStyle/>
        <a:p>
          <a:endParaRPr lang="de-DE"/>
        </a:p>
      </dgm:t>
    </dgm:pt>
    <dgm:pt modelId="{D1F33EAB-18D9-4E96-8945-09C8813B11BD}" type="pres">
      <dgm:prSet presAssocID="{42E6B97D-6E7E-4F69-9D2C-B7DA360FE428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7B54167B-8E0D-43E5-9AED-CDFD588C9262}" type="pres">
      <dgm:prSet presAssocID="{42E6B97D-6E7E-4F69-9D2C-B7DA360FE428}" presName="Chil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4039BA-2AD1-4AB9-8628-0D3468ACEBDD}" type="pres">
      <dgm:prSet presAssocID="{42E6B97D-6E7E-4F69-9D2C-B7DA360FE428}" presName="Paren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7766351-A2B8-454C-BFB1-8E1274833E06}" srcId="{858261AD-EA2C-4AA7-A201-71311A1DAAE1}" destId="{ECEC7BDC-EC0A-4BE8-BC1F-C54EDB74B9A2}" srcOrd="0" destOrd="0" parTransId="{57323D23-C6B7-4ECE-B073-4B7243F8E975}" sibTransId="{524C959E-B059-421B-A655-461E30E4E673}"/>
    <dgm:cxn modelId="{10D62A5F-D2F5-4A03-9E79-4B2CAD23CDAB}" type="presOf" srcId="{ECEC7BDC-EC0A-4BE8-BC1F-C54EDB74B9A2}" destId="{A84BA0FC-9E24-479B-BC9B-3B2FE7356F76}" srcOrd="0" destOrd="0" presId="urn:microsoft.com/office/officeart/2008/layout/TitlePictureLineup"/>
    <dgm:cxn modelId="{1C229C16-E17C-4D07-84B5-D3D4B2C4A64D}" type="presOf" srcId="{B77A2C3B-F744-4FBC-B6EB-1008E7C5BBBF}" destId="{4AAB28A3-7348-458B-B893-979CE6D3B177}" srcOrd="0" destOrd="0" presId="urn:microsoft.com/office/officeart/2008/layout/TitlePictureLineup"/>
    <dgm:cxn modelId="{E174A6B0-290E-4757-B7B2-CC3DCD064A3B}" type="presOf" srcId="{858261AD-EA2C-4AA7-A201-71311A1DAAE1}" destId="{176D7F90-79CC-4253-A198-816CAF9F4223}" srcOrd="0" destOrd="0" presId="urn:microsoft.com/office/officeart/2008/layout/TitlePictureLineup"/>
    <dgm:cxn modelId="{47DA1DF2-8B47-435F-B08F-05E638885682}" srcId="{42E6B97D-6E7E-4F69-9D2C-B7DA360FE428}" destId="{FCF54DD1-51E6-4ADA-A398-13D537469675}" srcOrd="0" destOrd="0" parTransId="{8FC85DAE-99E8-4784-BA51-16C1FF0EEA4E}" sibTransId="{55CA2380-AEC5-40E5-8940-55DBE95B5EF2}"/>
    <dgm:cxn modelId="{EFC7A327-9CFD-4B77-80E8-CA81C566BC15}" srcId="{890D7484-F4D5-4B33-8431-1A99FB2E3D71}" destId="{14E06266-8A92-4F3F-AA25-A487276C9047}" srcOrd="0" destOrd="0" parTransId="{7B05F8E0-6710-4F20-A063-6B0CB7B3D303}" sibTransId="{41ACB43F-7488-4A0E-81BB-97020AA369E8}"/>
    <dgm:cxn modelId="{5FF5BA7D-F1D7-4007-A0FD-04346FFDB123}" type="presOf" srcId="{890D7484-F4D5-4B33-8431-1A99FB2E3D71}" destId="{9A229C27-7EC6-4643-804B-4E8BBA9E2EBC}" srcOrd="0" destOrd="0" presId="urn:microsoft.com/office/officeart/2008/layout/TitlePictureLineup"/>
    <dgm:cxn modelId="{ED690B3D-A835-4B93-BD8D-0C67C2F6E94F}" type="presOf" srcId="{2927FD93-7566-4E97-B50F-DF5A0BE06CA8}" destId="{67BBC422-C614-4163-BD6C-484597386887}" srcOrd="0" destOrd="0" presId="urn:microsoft.com/office/officeart/2008/layout/TitlePictureLineup"/>
    <dgm:cxn modelId="{14149B72-97A6-4DBC-8228-916908F96E19}" type="presOf" srcId="{42E6B97D-6E7E-4F69-9D2C-B7DA360FE428}" destId="{344039BA-2AD1-4AB9-8628-0D3468ACEBDD}" srcOrd="0" destOrd="0" presId="urn:microsoft.com/office/officeart/2008/layout/TitlePictureLineup"/>
    <dgm:cxn modelId="{2B97EFF4-F524-49BB-814B-B5DF04FED3C5}" srcId="{B77A2C3B-F744-4FBC-B6EB-1008E7C5BBBF}" destId="{890D7484-F4D5-4B33-8431-1A99FB2E3D71}" srcOrd="2" destOrd="0" parTransId="{52C105AF-34AB-45A2-9A9E-BA1202DE7F2C}" sibTransId="{4DA79925-D82B-4D37-ACAA-3479AD6BAEDA}"/>
    <dgm:cxn modelId="{2571CC16-2D78-4652-8F74-3D682039AA7B}" type="presOf" srcId="{FCF54DD1-51E6-4ADA-A398-13D537469675}" destId="{7B54167B-8E0D-43E5-9AED-CDFD588C9262}" srcOrd="0" destOrd="0" presId="urn:microsoft.com/office/officeart/2008/layout/TitlePictureLineup"/>
    <dgm:cxn modelId="{C2AA8D15-EDB5-430A-922D-F0A457925DF2}" type="presOf" srcId="{14E06266-8A92-4F3F-AA25-A487276C9047}" destId="{A20AD10C-DABF-42CB-8C54-AC1825FBE52F}" srcOrd="0" destOrd="0" presId="urn:microsoft.com/office/officeart/2008/layout/TitlePictureLineup"/>
    <dgm:cxn modelId="{D3337C7F-A70A-43F4-A207-F6AABF4060FA}" srcId="{B77A2C3B-F744-4FBC-B6EB-1008E7C5BBBF}" destId="{42E6B97D-6E7E-4F69-9D2C-B7DA360FE428}" srcOrd="3" destOrd="0" parTransId="{452C8603-F305-42BE-8FD1-2F2EE279665C}" sibTransId="{3A6B65B4-C48B-40A0-8B77-7D1173336078}"/>
    <dgm:cxn modelId="{E831E2D4-E95F-41C2-A430-E742ED51F3DA}" srcId="{B77A2C3B-F744-4FBC-B6EB-1008E7C5BBBF}" destId="{2927FD93-7566-4E97-B50F-DF5A0BE06CA8}" srcOrd="1" destOrd="0" parTransId="{D6BDAB55-0CB3-43A4-BD28-6E2216CB044B}" sibTransId="{AC8D58D1-306C-491A-B5B2-3B3D138ACA30}"/>
    <dgm:cxn modelId="{58FA9A60-5105-499A-9A40-62384C587849}" srcId="{B77A2C3B-F744-4FBC-B6EB-1008E7C5BBBF}" destId="{858261AD-EA2C-4AA7-A201-71311A1DAAE1}" srcOrd="0" destOrd="0" parTransId="{7903D648-6498-40F0-982C-3B5177BE1FC9}" sibTransId="{29DC8104-E52D-4D1F-A714-677EF67B398B}"/>
    <dgm:cxn modelId="{34AF6F2C-3072-4337-AFDE-26B0614CE1AA}" type="presParOf" srcId="{4AAB28A3-7348-458B-B893-979CE6D3B177}" destId="{9B1ABC99-E188-4B0B-8058-10E4B289A51E}" srcOrd="0" destOrd="0" presId="urn:microsoft.com/office/officeart/2008/layout/TitlePictureLineup"/>
    <dgm:cxn modelId="{48D73556-8FD4-4EE4-8B14-6867101C423D}" type="presParOf" srcId="{9B1ABC99-E188-4B0B-8058-10E4B289A51E}" destId="{82E821F1-43A0-4772-9F79-1AC5D4365E7D}" srcOrd="0" destOrd="0" presId="urn:microsoft.com/office/officeart/2008/layout/TitlePictureLineup"/>
    <dgm:cxn modelId="{62844FF9-D8B3-494C-89CF-774BA930F649}" type="presParOf" srcId="{9B1ABC99-E188-4B0B-8058-10E4B289A51E}" destId="{67BAED84-F2EA-41F3-8A7E-CCDA8B156CB5}" srcOrd="1" destOrd="0" presId="urn:microsoft.com/office/officeart/2008/layout/TitlePictureLineup"/>
    <dgm:cxn modelId="{3457CB77-87BB-452F-B0CA-5DD3955A674B}" type="presParOf" srcId="{9B1ABC99-E188-4B0B-8058-10E4B289A51E}" destId="{A84BA0FC-9E24-479B-BC9B-3B2FE7356F76}" srcOrd="2" destOrd="0" presId="urn:microsoft.com/office/officeart/2008/layout/TitlePictureLineup"/>
    <dgm:cxn modelId="{396975A2-EAE5-435D-BEED-A43A28C61BC6}" type="presParOf" srcId="{9B1ABC99-E188-4B0B-8058-10E4B289A51E}" destId="{176D7F90-79CC-4253-A198-816CAF9F4223}" srcOrd="3" destOrd="0" presId="urn:microsoft.com/office/officeart/2008/layout/TitlePictureLineup"/>
    <dgm:cxn modelId="{0D566019-38E8-4AF9-970E-A84D3F369727}" type="presParOf" srcId="{4AAB28A3-7348-458B-B893-979CE6D3B177}" destId="{F2425AE0-1CCB-4B37-9D35-1E3CFCC46D15}" srcOrd="1" destOrd="0" presId="urn:microsoft.com/office/officeart/2008/layout/TitlePictureLineup"/>
    <dgm:cxn modelId="{42FCE957-94F2-4965-B943-9EE23DBC5937}" type="presParOf" srcId="{4AAB28A3-7348-458B-B893-979CE6D3B177}" destId="{CEAA257D-56D5-4514-8625-88B2F518AD51}" srcOrd="2" destOrd="0" presId="urn:microsoft.com/office/officeart/2008/layout/TitlePictureLineup"/>
    <dgm:cxn modelId="{1B6F8356-D17D-4714-852A-56B4B359CD12}" type="presParOf" srcId="{CEAA257D-56D5-4514-8625-88B2F518AD51}" destId="{9114B709-3C07-41AA-BB7F-EDFE78B84AB7}" srcOrd="0" destOrd="0" presId="urn:microsoft.com/office/officeart/2008/layout/TitlePictureLineup"/>
    <dgm:cxn modelId="{143751B7-84FC-4FAF-9680-84254302AA0F}" type="presParOf" srcId="{CEAA257D-56D5-4514-8625-88B2F518AD51}" destId="{C95CC527-CD9A-4C87-9D73-E6A57FE49EE9}" srcOrd="1" destOrd="0" presId="urn:microsoft.com/office/officeart/2008/layout/TitlePictureLineup"/>
    <dgm:cxn modelId="{E912F068-0791-4183-8432-A25E70917C91}" type="presParOf" srcId="{CEAA257D-56D5-4514-8625-88B2F518AD51}" destId="{7DF559A9-802C-4291-B480-F4AF3D3322FC}" srcOrd="2" destOrd="0" presId="urn:microsoft.com/office/officeart/2008/layout/TitlePictureLineup"/>
    <dgm:cxn modelId="{A7D71222-CD65-4D4F-9413-94F244845F5F}" type="presParOf" srcId="{CEAA257D-56D5-4514-8625-88B2F518AD51}" destId="{67BBC422-C614-4163-BD6C-484597386887}" srcOrd="3" destOrd="0" presId="urn:microsoft.com/office/officeart/2008/layout/TitlePictureLineup"/>
    <dgm:cxn modelId="{95E083EF-79F1-4288-980D-9AA6BD58E261}" type="presParOf" srcId="{4AAB28A3-7348-458B-B893-979CE6D3B177}" destId="{F7CEF9F0-B675-4DB8-9643-7155153B1154}" srcOrd="3" destOrd="0" presId="urn:microsoft.com/office/officeart/2008/layout/TitlePictureLineup"/>
    <dgm:cxn modelId="{2F22C293-A70A-4EFC-9DA5-45DB71788B62}" type="presParOf" srcId="{4AAB28A3-7348-458B-B893-979CE6D3B177}" destId="{524D7529-3042-4C9E-BD60-EB2BD9B3DF50}" srcOrd="4" destOrd="0" presId="urn:microsoft.com/office/officeart/2008/layout/TitlePictureLineup"/>
    <dgm:cxn modelId="{03F224B0-9940-4D94-AE07-1CEAD3721EC7}" type="presParOf" srcId="{524D7529-3042-4C9E-BD60-EB2BD9B3DF50}" destId="{1E757186-FDB2-489B-B6D1-82B341DDA511}" srcOrd="0" destOrd="0" presId="urn:microsoft.com/office/officeart/2008/layout/TitlePictureLineup"/>
    <dgm:cxn modelId="{2C32E6BA-5E6E-4840-98A8-04FEF601695D}" type="presParOf" srcId="{524D7529-3042-4C9E-BD60-EB2BD9B3DF50}" destId="{1E7BE936-667F-4E9A-81D1-5F8F0F3E7024}" srcOrd="1" destOrd="0" presId="urn:microsoft.com/office/officeart/2008/layout/TitlePictureLineup"/>
    <dgm:cxn modelId="{571E8D7F-ED54-4C29-839A-592469B723B1}" type="presParOf" srcId="{524D7529-3042-4C9E-BD60-EB2BD9B3DF50}" destId="{A20AD10C-DABF-42CB-8C54-AC1825FBE52F}" srcOrd="2" destOrd="0" presId="urn:microsoft.com/office/officeart/2008/layout/TitlePictureLineup"/>
    <dgm:cxn modelId="{F1262910-3728-431F-9F7B-360D7A1A8236}" type="presParOf" srcId="{524D7529-3042-4C9E-BD60-EB2BD9B3DF50}" destId="{9A229C27-7EC6-4643-804B-4E8BBA9E2EBC}" srcOrd="3" destOrd="0" presId="urn:microsoft.com/office/officeart/2008/layout/TitlePictureLineup"/>
    <dgm:cxn modelId="{1FE8E697-D39D-4C47-8319-271E6B9FF4DE}" type="presParOf" srcId="{4AAB28A3-7348-458B-B893-979CE6D3B177}" destId="{7F803036-870D-486C-BF94-7CD460E2DD62}" srcOrd="5" destOrd="0" presId="urn:microsoft.com/office/officeart/2008/layout/TitlePictureLineup"/>
    <dgm:cxn modelId="{B8EBF5EB-C2CE-4EA4-BFAB-2695E7D67994}" type="presParOf" srcId="{4AAB28A3-7348-458B-B893-979CE6D3B177}" destId="{7C277152-D982-45FA-9E00-DACF775FC974}" srcOrd="6" destOrd="0" presId="urn:microsoft.com/office/officeart/2008/layout/TitlePictureLineup"/>
    <dgm:cxn modelId="{58023CC9-0D3C-446B-BD7D-FC8416B112BD}" type="presParOf" srcId="{7C277152-D982-45FA-9E00-DACF775FC974}" destId="{7AF867E0-35C9-4432-907C-97B0D5732CE4}" srcOrd="0" destOrd="0" presId="urn:microsoft.com/office/officeart/2008/layout/TitlePictureLineup"/>
    <dgm:cxn modelId="{B985521D-F976-4978-8E59-36F531D57EA6}" type="presParOf" srcId="{7C277152-D982-45FA-9E00-DACF775FC974}" destId="{D1F33EAB-18D9-4E96-8945-09C8813B11BD}" srcOrd="1" destOrd="0" presId="urn:microsoft.com/office/officeart/2008/layout/TitlePictureLineup"/>
    <dgm:cxn modelId="{EAD96438-4296-4D2F-A173-213CA2168CC6}" type="presParOf" srcId="{7C277152-D982-45FA-9E00-DACF775FC974}" destId="{7B54167B-8E0D-43E5-9AED-CDFD588C9262}" srcOrd="2" destOrd="0" presId="urn:microsoft.com/office/officeart/2008/layout/TitlePictureLineup"/>
    <dgm:cxn modelId="{4B163617-91A8-4AA0-819F-E395E92488C8}" type="presParOf" srcId="{7C277152-D982-45FA-9E00-DACF775FC974}" destId="{344039BA-2AD1-4AB9-8628-0D3468ACEBDD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821F1-43A0-4772-9F79-1AC5D4365E7D}">
      <dsp:nvSpPr>
        <dsp:cNvPr id="0" name=""/>
        <dsp:cNvSpPr/>
      </dsp:nvSpPr>
      <dsp:spPr>
        <a:xfrm>
          <a:off x="3141" y="1103250"/>
          <a:ext cx="0" cy="380948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AED84-F2EA-41F3-8A7E-CCDA8B156CB5}">
      <dsp:nvSpPr>
        <dsp:cNvPr id="0" name=""/>
        <dsp:cNvSpPr/>
      </dsp:nvSpPr>
      <dsp:spPr>
        <a:xfrm>
          <a:off x="108961" y="1230233"/>
          <a:ext cx="2003579" cy="17142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BA0FC-9E24-479B-BC9B-3B2FE7356F76}">
      <dsp:nvSpPr>
        <dsp:cNvPr id="0" name=""/>
        <dsp:cNvSpPr/>
      </dsp:nvSpPr>
      <dsp:spPr>
        <a:xfrm>
          <a:off x="108961" y="2944503"/>
          <a:ext cx="2003579" cy="1968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3 Monate Mindestdauer, flexibler Einstieg möglich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Einbindung in das Tagesgeschäft sowie in Projekttätigkeiten 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Regelmäßige Infoveranstaltungen &amp; Business Rotation</a:t>
          </a:r>
          <a:endParaRPr lang="de-DE" sz="1100" b="1" kern="1200" dirty="0"/>
        </a:p>
      </dsp:txBody>
      <dsp:txXfrm>
        <a:off x="108961" y="2944503"/>
        <a:ext cx="2003579" cy="1968236"/>
      </dsp:txXfrm>
    </dsp:sp>
    <dsp:sp modelId="{176D7F90-79CC-4253-A198-816CAF9F4223}">
      <dsp:nvSpPr>
        <dsp:cNvPr id="0" name=""/>
        <dsp:cNvSpPr/>
      </dsp:nvSpPr>
      <dsp:spPr>
        <a:xfrm>
          <a:off x="3141" y="679973"/>
          <a:ext cx="2116383" cy="42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Praktika</a:t>
          </a:r>
          <a:endParaRPr lang="de-DE" sz="2000" kern="1200" dirty="0"/>
        </a:p>
      </dsp:txBody>
      <dsp:txXfrm>
        <a:off x="3141" y="679973"/>
        <a:ext cx="2116383" cy="423276"/>
      </dsp:txXfrm>
    </dsp:sp>
    <dsp:sp modelId="{9114B709-3C07-41AA-BB7F-EDFE78B84AB7}">
      <dsp:nvSpPr>
        <dsp:cNvPr id="0" name=""/>
        <dsp:cNvSpPr/>
      </dsp:nvSpPr>
      <dsp:spPr>
        <a:xfrm>
          <a:off x="2481169" y="1103250"/>
          <a:ext cx="0" cy="380948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CC527-CD9A-4C87-9D73-E6A57FE49EE9}">
      <dsp:nvSpPr>
        <dsp:cNvPr id="0" name=""/>
        <dsp:cNvSpPr/>
      </dsp:nvSpPr>
      <dsp:spPr>
        <a:xfrm>
          <a:off x="2586988" y="1230233"/>
          <a:ext cx="2003579" cy="171427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559A9-802C-4291-B480-F4AF3D3322FC}">
      <dsp:nvSpPr>
        <dsp:cNvPr id="0" name=""/>
        <dsp:cNvSpPr/>
      </dsp:nvSpPr>
      <dsp:spPr>
        <a:xfrm>
          <a:off x="2586988" y="2944503"/>
          <a:ext cx="2003579" cy="1968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BC422-C614-4163-BD6C-484597386887}">
      <dsp:nvSpPr>
        <dsp:cNvPr id="0" name=""/>
        <dsp:cNvSpPr/>
      </dsp:nvSpPr>
      <dsp:spPr>
        <a:xfrm>
          <a:off x="2481169" y="679973"/>
          <a:ext cx="2116383" cy="42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Werkstudenten</a:t>
          </a:r>
          <a:endParaRPr lang="de-DE" sz="2000" kern="1200" dirty="0"/>
        </a:p>
      </dsp:txBody>
      <dsp:txXfrm>
        <a:off x="2481169" y="679973"/>
        <a:ext cx="2116383" cy="423276"/>
      </dsp:txXfrm>
    </dsp:sp>
    <dsp:sp modelId="{1E757186-FDB2-489B-B6D1-82B341DDA511}">
      <dsp:nvSpPr>
        <dsp:cNvPr id="0" name=""/>
        <dsp:cNvSpPr/>
      </dsp:nvSpPr>
      <dsp:spPr>
        <a:xfrm>
          <a:off x="4959197" y="1103250"/>
          <a:ext cx="0" cy="380948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DB00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BE936-667F-4E9A-81D1-5F8F0F3E7024}">
      <dsp:nvSpPr>
        <dsp:cNvPr id="0" name=""/>
        <dsp:cNvSpPr/>
      </dsp:nvSpPr>
      <dsp:spPr>
        <a:xfrm>
          <a:off x="5065016" y="1230233"/>
          <a:ext cx="2003579" cy="171427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AD10C-DABF-42CB-8C54-AC1825FBE52F}">
      <dsp:nvSpPr>
        <dsp:cNvPr id="0" name=""/>
        <dsp:cNvSpPr/>
      </dsp:nvSpPr>
      <dsp:spPr>
        <a:xfrm>
          <a:off x="5065016" y="2944503"/>
          <a:ext cx="2003579" cy="1968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29C27-7EC6-4643-804B-4E8BBA9E2EBC}">
      <dsp:nvSpPr>
        <dsp:cNvPr id="0" name=""/>
        <dsp:cNvSpPr/>
      </dsp:nvSpPr>
      <dsp:spPr>
        <a:xfrm>
          <a:off x="4959197" y="679973"/>
          <a:ext cx="2116383" cy="42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Traineeprogramm</a:t>
          </a:r>
          <a:endParaRPr lang="de-DE" sz="2000" kern="1200" dirty="0"/>
        </a:p>
      </dsp:txBody>
      <dsp:txXfrm>
        <a:off x="4959197" y="679973"/>
        <a:ext cx="2116383" cy="423276"/>
      </dsp:txXfrm>
    </dsp:sp>
    <dsp:sp modelId="{7AF867E0-35C9-4432-907C-97B0D5732CE4}">
      <dsp:nvSpPr>
        <dsp:cNvPr id="0" name=""/>
        <dsp:cNvSpPr/>
      </dsp:nvSpPr>
      <dsp:spPr>
        <a:xfrm>
          <a:off x="7437224" y="1103250"/>
          <a:ext cx="0" cy="380948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DB001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33EAB-18D9-4E96-8945-09C8813B11BD}">
      <dsp:nvSpPr>
        <dsp:cNvPr id="0" name=""/>
        <dsp:cNvSpPr/>
      </dsp:nvSpPr>
      <dsp:spPr>
        <a:xfrm>
          <a:off x="7543044" y="1230233"/>
          <a:ext cx="2003579" cy="171427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4167B-8E0D-43E5-9AED-CDFD588C9262}">
      <dsp:nvSpPr>
        <dsp:cNvPr id="0" name=""/>
        <dsp:cNvSpPr/>
      </dsp:nvSpPr>
      <dsp:spPr>
        <a:xfrm>
          <a:off x="7543044" y="2944503"/>
          <a:ext cx="2003579" cy="1968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039BA-2AD1-4AB9-8628-0D3468ACEBDD}">
      <dsp:nvSpPr>
        <dsp:cNvPr id="0" name=""/>
        <dsp:cNvSpPr/>
      </dsp:nvSpPr>
      <dsp:spPr>
        <a:xfrm>
          <a:off x="7437224" y="679973"/>
          <a:ext cx="2116383" cy="42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Direkteinstieg</a:t>
          </a:r>
          <a:endParaRPr lang="de-DE" sz="2000" kern="1200" dirty="0"/>
        </a:p>
      </dsp:txBody>
      <dsp:txXfrm>
        <a:off x="7437224" y="679973"/>
        <a:ext cx="2116383" cy="423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E4BF6-141C-40DD-B783-684E0B39D715}">
      <dsp:nvSpPr>
        <dsp:cNvPr id="0" name=""/>
        <dsp:cNvSpPr/>
      </dsp:nvSpPr>
      <dsp:spPr>
        <a:xfrm rot="5400000">
          <a:off x="-371196" y="1578804"/>
          <a:ext cx="1653828" cy="20031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CA87F-E8CB-4CC0-912A-6146EF6E21DA}">
      <dsp:nvSpPr>
        <dsp:cNvPr id="0" name=""/>
        <dsp:cNvSpPr/>
      </dsp:nvSpPr>
      <dsp:spPr>
        <a:xfrm>
          <a:off x="2864" y="513887"/>
          <a:ext cx="2225683" cy="1335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Online Bewerbung über www.hsbc.de/karriere</a:t>
          </a:r>
          <a:endParaRPr lang="de-DE" sz="1400" kern="1200" dirty="0"/>
        </a:p>
      </dsp:txBody>
      <dsp:txXfrm>
        <a:off x="41977" y="553000"/>
        <a:ext cx="2147457" cy="1257183"/>
      </dsp:txXfrm>
    </dsp:sp>
    <dsp:sp modelId="{DD04510C-ABA7-4A97-9C3F-A1EBF73DBA90}">
      <dsp:nvSpPr>
        <dsp:cNvPr id="0" name=""/>
        <dsp:cNvSpPr/>
      </dsp:nvSpPr>
      <dsp:spPr>
        <a:xfrm>
          <a:off x="463434" y="2413435"/>
          <a:ext cx="2944725" cy="20031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5D670-7AE8-45C8-B34B-4AAF72EF6C8F}">
      <dsp:nvSpPr>
        <dsp:cNvPr id="0" name=""/>
        <dsp:cNvSpPr/>
      </dsp:nvSpPr>
      <dsp:spPr>
        <a:xfrm>
          <a:off x="2864" y="2183150"/>
          <a:ext cx="2225683" cy="1335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Optional: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Telefoninterview</a:t>
          </a:r>
          <a:endParaRPr lang="de-DE" sz="1400" kern="1200" dirty="0"/>
        </a:p>
      </dsp:txBody>
      <dsp:txXfrm>
        <a:off x="41977" y="2222263"/>
        <a:ext cx="2147457" cy="1257183"/>
      </dsp:txXfrm>
    </dsp:sp>
    <dsp:sp modelId="{A38AD2E5-0FD4-45FF-80A3-7C031A27ECCA}">
      <dsp:nvSpPr>
        <dsp:cNvPr id="0" name=""/>
        <dsp:cNvSpPr/>
      </dsp:nvSpPr>
      <dsp:spPr>
        <a:xfrm rot="16200000">
          <a:off x="2588962" y="1578804"/>
          <a:ext cx="1653828" cy="20031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9BFF3-F92B-4817-8F55-26A640B646C6}">
      <dsp:nvSpPr>
        <dsp:cNvPr id="0" name=""/>
        <dsp:cNvSpPr/>
      </dsp:nvSpPr>
      <dsp:spPr>
        <a:xfrm>
          <a:off x="2963023" y="2183150"/>
          <a:ext cx="2225683" cy="1335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Interviews mit dem Personal- und Fachbereich</a:t>
          </a:r>
          <a:endParaRPr lang="de-DE" sz="1400" kern="1200" dirty="0"/>
        </a:p>
      </dsp:txBody>
      <dsp:txXfrm>
        <a:off x="3002136" y="2222263"/>
        <a:ext cx="2147457" cy="1257183"/>
      </dsp:txXfrm>
    </dsp:sp>
    <dsp:sp modelId="{8B734985-51AF-495A-B611-968461BB5D52}">
      <dsp:nvSpPr>
        <dsp:cNvPr id="0" name=""/>
        <dsp:cNvSpPr/>
      </dsp:nvSpPr>
      <dsp:spPr>
        <a:xfrm>
          <a:off x="2963023" y="513887"/>
          <a:ext cx="2225683" cy="1335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Vertragsangebot</a:t>
          </a:r>
          <a:endParaRPr lang="de-DE" sz="1400" kern="1200" dirty="0"/>
        </a:p>
      </dsp:txBody>
      <dsp:txXfrm>
        <a:off x="3002136" y="553000"/>
        <a:ext cx="2147457" cy="1257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96302DA-C03A-461F-B932-2DF569BF6AD6}" type="datetimeFigureOut">
              <a:rPr lang="de-DE" smtClean="0"/>
              <a:t>22.10.2018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744538"/>
            <a:ext cx="5321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3E4DA51-EA1D-4AFF-B4BD-9A215973AF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47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2.wmf"/><Relationship Id="rId47" Type="http://schemas.openxmlformats.org/officeDocument/2006/relationships/image" Target="../media/image7.emf"/><Relationship Id="rId50" Type="http://schemas.openxmlformats.org/officeDocument/2006/relationships/image" Target="../media/image10.emf"/><Relationship Id="rId55" Type="http://schemas.openxmlformats.org/officeDocument/2006/relationships/image" Target="../media/image15.emf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image" Target="../media/image6.e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1.png"/><Relationship Id="rId54" Type="http://schemas.openxmlformats.org/officeDocument/2006/relationships/image" Target="../media/image14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slideMaster" Target="../slideMasters/slideMaster1.xml"/><Relationship Id="rId45" Type="http://schemas.openxmlformats.org/officeDocument/2006/relationships/image" Target="../media/image5.emf"/><Relationship Id="rId53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9.emf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4.emf"/><Relationship Id="rId52" Type="http://schemas.openxmlformats.org/officeDocument/2006/relationships/image" Target="../media/image12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3.emf"/><Relationship Id="rId48" Type="http://schemas.openxmlformats.org/officeDocument/2006/relationships/image" Target="../media/image8.emf"/><Relationship Id="rId8" Type="http://schemas.openxmlformats.org/officeDocument/2006/relationships/tags" Target="../tags/tag8.xml"/><Relationship Id="rId51" Type="http://schemas.openxmlformats.org/officeDocument/2006/relationships/image" Target="../media/image11.emf"/><Relationship Id="rId3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9" Type="http://schemas.openxmlformats.org/officeDocument/2006/relationships/tags" Target="../tags/tag78.xml"/><Relationship Id="rId21" Type="http://schemas.openxmlformats.org/officeDocument/2006/relationships/tags" Target="../tags/tag60.xml"/><Relationship Id="rId34" Type="http://schemas.openxmlformats.org/officeDocument/2006/relationships/tags" Target="../tags/tag73.xml"/><Relationship Id="rId42" Type="http://schemas.openxmlformats.org/officeDocument/2006/relationships/image" Target="../media/image2.wmf"/><Relationship Id="rId47" Type="http://schemas.openxmlformats.org/officeDocument/2006/relationships/image" Target="../media/image7.emf"/><Relationship Id="rId50" Type="http://schemas.openxmlformats.org/officeDocument/2006/relationships/image" Target="../media/image10.emf"/><Relationship Id="rId55" Type="http://schemas.openxmlformats.org/officeDocument/2006/relationships/image" Target="../media/image15.emf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tags" Target="../tags/tag72.xml"/><Relationship Id="rId38" Type="http://schemas.openxmlformats.org/officeDocument/2006/relationships/tags" Target="../tags/tag77.xml"/><Relationship Id="rId46" Type="http://schemas.openxmlformats.org/officeDocument/2006/relationships/image" Target="../media/image6.emf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tags" Target="../tags/tag68.xml"/><Relationship Id="rId41" Type="http://schemas.openxmlformats.org/officeDocument/2006/relationships/image" Target="../media/image1.png"/><Relationship Id="rId54" Type="http://schemas.openxmlformats.org/officeDocument/2006/relationships/image" Target="../media/image14.emf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tags" Target="../tags/tag71.xml"/><Relationship Id="rId37" Type="http://schemas.openxmlformats.org/officeDocument/2006/relationships/tags" Target="../tags/tag76.xml"/><Relationship Id="rId40" Type="http://schemas.openxmlformats.org/officeDocument/2006/relationships/slideMaster" Target="../slideMasters/slideMaster1.xml"/><Relationship Id="rId45" Type="http://schemas.openxmlformats.org/officeDocument/2006/relationships/image" Target="../media/image5.emf"/><Relationship Id="rId53" Type="http://schemas.openxmlformats.org/officeDocument/2006/relationships/image" Target="../media/image13.emf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tags" Target="../tags/tag75.xml"/><Relationship Id="rId49" Type="http://schemas.openxmlformats.org/officeDocument/2006/relationships/image" Target="../media/image9.emf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tags" Target="../tags/tag70.xml"/><Relationship Id="rId44" Type="http://schemas.openxmlformats.org/officeDocument/2006/relationships/image" Target="../media/image4.emf"/><Relationship Id="rId52" Type="http://schemas.openxmlformats.org/officeDocument/2006/relationships/image" Target="../media/image12.emf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tags" Target="../tags/tag74.xml"/><Relationship Id="rId43" Type="http://schemas.openxmlformats.org/officeDocument/2006/relationships/image" Target="../media/image3.emf"/><Relationship Id="rId48" Type="http://schemas.openxmlformats.org/officeDocument/2006/relationships/image" Target="../media/image8.emf"/><Relationship Id="rId8" Type="http://schemas.openxmlformats.org/officeDocument/2006/relationships/tags" Target="../tags/tag47.xml"/><Relationship Id="rId51" Type="http://schemas.openxmlformats.org/officeDocument/2006/relationships/image" Target="../media/image11.emf"/><Relationship Id="rId3" Type="http://schemas.openxmlformats.org/officeDocument/2006/relationships/tags" Target="../tags/tag4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9" Type="http://schemas.openxmlformats.org/officeDocument/2006/relationships/tags" Target="../tags/tag117.xml"/><Relationship Id="rId21" Type="http://schemas.openxmlformats.org/officeDocument/2006/relationships/tags" Target="../tags/tag99.xml"/><Relationship Id="rId34" Type="http://schemas.openxmlformats.org/officeDocument/2006/relationships/tags" Target="../tags/tag112.xml"/><Relationship Id="rId42" Type="http://schemas.openxmlformats.org/officeDocument/2006/relationships/image" Target="../media/image17.emf"/><Relationship Id="rId47" Type="http://schemas.openxmlformats.org/officeDocument/2006/relationships/image" Target="../media/image6.emf"/><Relationship Id="rId50" Type="http://schemas.openxmlformats.org/officeDocument/2006/relationships/image" Target="../media/image9.emf"/><Relationship Id="rId55" Type="http://schemas.openxmlformats.org/officeDocument/2006/relationships/image" Target="../media/image14.emf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tags" Target="../tags/tag111.xml"/><Relationship Id="rId38" Type="http://schemas.openxmlformats.org/officeDocument/2006/relationships/tags" Target="../tags/tag116.xml"/><Relationship Id="rId46" Type="http://schemas.openxmlformats.org/officeDocument/2006/relationships/image" Target="../media/image5.emf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tags" Target="../tags/tag107.xml"/><Relationship Id="rId41" Type="http://schemas.openxmlformats.org/officeDocument/2006/relationships/image" Target="../media/image16.png"/><Relationship Id="rId54" Type="http://schemas.openxmlformats.org/officeDocument/2006/relationships/image" Target="../media/image13.emf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37" Type="http://schemas.openxmlformats.org/officeDocument/2006/relationships/tags" Target="../tags/tag115.xml"/><Relationship Id="rId40" Type="http://schemas.openxmlformats.org/officeDocument/2006/relationships/slideMaster" Target="../slideMasters/slideMaster1.xml"/><Relationship Id="rId45" Type="http://schemas.openxmlformats.org/officeDocument/2006/relationships/image" Target="../media/image4.emf"/><Relationship Id="rId53" Type="http://schemas.openxmlformats.org/officeDocument/2006/relationships/image" Target="../media/image12.emf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36" Type="http://schemas.openxmlformats.org/officeDocument/2006/relationships/tags" Target="../tags/tag114.xml"/><Relationship Id="rId49" Type="http://schemas.openxmlformats.org/officeDocument/2006/relationships/image" Target="../media/image8.emf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tags" Target="../tags/tag109.xml"/><Relationship Id="rId44" Type="http://schemas.openxmlformats.org/officeDocument/2006/relationships/image" Target="../media/image3.emf"/><Relationship Id="rId52" Type="http://schemas.openxmlformats.org/officeDocument/2006/relationships/image" Target="../media/image11.emf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tags" Target="../tags/tag113.xml"/><Relationship Id="rId43" Type="http://schemas.openxmlformats.org/officeDocument/2006/relationships/image" Target="../media/image2.wmf"/><Relationship Id="rId48" Type="http://schemas.openxmlformats.org/officeDocument/2006/relationships/image" Target="../media/image7.emf"/><Relationship Id="rId8" Type="http://schemas.openxmlformats.org/officeDocument/2006/relationships/tags" Target="../tags/tag86.xml"/><Relationship Id="rId51" Type="http://schemas.openxmlformats.org/officeDocument/2006/relationships/image" Target="../media/image10.emf"/><Relationship Id="rId3" Type="http://schemas.openxmlformats.org/officeDocument/2006/relationships/tags" Target="../tags/tag81.xml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tags" Target="../tags/tag156.xml"/><Relationship Id="rId21" Type="http://schemas.openxmlformats.org/officeDocument/2006/relationships/tags" Target="../tags/tag138.xml"/><Relationship Id="rId34" Type="http://schemas.openxmlformats.org/officeDocument/2006/relationships/tags" Target="../tags/tag151.xml"/><Relationship Id="rId42" Type="http://schemas.openxmlformats.org/officeDocument/2006/relationships/image" Target="../media/image2.wmf"/><Relationship Id="rId47" Type="http://schemas.openxmlformats.org/officeDocument/2006/relationships/image" Target="../media/image7.emf"/><Relationship Id="rId50" Type="http://schemas.openxmlformats.org/officeDocument/2006/relationships/image" Target="../media/image10.emf"/><Relationship Id="rId55" Type="http://schemas.openxmlformats.org/officeDocument/2006/relationships/image" Target="../media/image15.emf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tags" Target="../tags/tag155.xml"/><Relationship Id="rId46" Type="http://schemas.openxmlformats.org/officeDocument/2006/relationships/image" Target="../media/image6.emf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tags" Target="../tags/tag146.xml"/><Relationship Id="rId41" Type="http://schemas.openxmlformats.org/officeDocument/2006/relationships/image" Target="../media/image18.png"/><Relationship Id="rId54" Type="http://schemas.openxmlformats.org/officeDocument/2006/relationships/image" Target="../media/image14.emf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40" Type="http://schemas.openxmlformats.org/officeDocument/2006/relationships/slideMaster" Target="../slideMasters/slideMaster1.xml"/><Relationship Id="rId45" Type="http://schemas.openxmlformats.org/officeDocument/2006/relationships/image" Target="../media/image5.emf"/><Relationship Id="rId53" Type="http://schemas.openxmlformats.org/officeDocument/2006/relationships/image" Target="../media/image13.emf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tags" Target="../tags/tag153.xml"/><Relationship Id="rId49" Type="http://schemas.openxmlformats.org/officeDocument/2006/relationships/image" Target="../media/image9.emf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tags" Target="../tags/tag148.xml"/><Relationship Id="rId44" Type="http://schemas.openxmlformats.org/officeDocument/2006/relationships/image" Target="../media/image4.emf"/><Relationship Id="rId52" Type="http://schemas.openxmlformats.org/officeDocument/2006/relationships/image" Target="../media/image12.emf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tags" Target="../tags/tag152.xml"/><Relationship Id="rId43" Type="http://schemas.openxmlformats.org/officeDocument/2006/relationships/image" Target="../media/image3.emf"/><Relationship Id="rId48" Type="http://schemas.openxmlformats.org/officeDocument/2006/relationships/image" Target="../media/image8.emf"/><Relationship Id="rId8" Type="http://schemas.openxmlformats.org/officeDocument/2006/relationships/tags" Target="../tags/tag125.xml"/><Relationship Id="rId51" Type="http://schemas.openxmlformats.org/officeDocument/2006/relationships/image" Target="../media/image11.emf"/><Relationship Id="rId3" Type="http://schemas.openxmlformats.org/officeDocument/2006/relationships/tags" Target="../tags/tag120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9" Type="http://schemas.openxmlformats.org/officeDocument/2006/relationships/tags" Target="../tags/tag195.xml"/><Relationship Id="rId21" Type="http://schemas.openxmlformats.org/officeDocument/2006/relationships/tags" Target="../tags/tag177.xml"/><Relationship Id="rId34" Type="http://schemas.openxmlformats.org/officeDocument/2006/relationships/tags" Target="../tags/tag190.xml"/><Relationship Id="rId42" Type="http://schemas.openxmlformats.org/officeDocument/2006/relationships/image" Target="../media/image2.wmf"/><Relationship Id="rId47" Type="http://schemas.openxmlformats.org/officeDocument/2006/relationships/image" Target="../media/image7.emf"/><Relationship Id="rId50" Type="http://schemas.openxmlformats.org/officeDocument/2006/relationships/image" Target="../media/image10.emf"/><Relationship Id="rId55" Type="http://schemas.openxmlformats.org/officeDocument/2006/relationships/image" Target="../media/image15.emf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46" Type="http://schemas.openxmlformats.org/officeDocument/2006/relationships/image" Target="../media/image6.emf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tags" Target="../tags/tag185.xml"/><Relationship Id="rId41" Type="http://schemas.openxmlformats.org/officeDocument/2006/relationships/image" Target="../media/image19.png"/><Relationship Id="rId54" Type="http://schemas.openxmlformats.org/officeDocument/2006/relationships/image" Target="../media/image14.emf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37" Type="http://schemas.openxmlformats.org/officeDocument/2006/relationships/tags" Target="../tags/tag193.xml"/><Relationship Id="rId40" Type="http://schemas.openxmlformats.org/officeDocument/2006/relationships/slideMaster" Target="../slideMasters/slideMaster1.xml"/><Relationship Id="rId45" Type="http://schemas.openxmlformats.org/officeDocument/2006/relationships/image" Target="../media/image5.emf"/><Relationship Id="rId53" Type="http://schemas.openxmlformats.org/officeDocument/2006/relationships/image" Target="../media/image13.emf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tags" Target="../tags/tag192.xml"/><Relationship Id="rId49" Type="http://schemas.openxmlformats.org/officeDocument/2006/relationships/image" Target="../media/image9.emf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tags" Target="../tags/tag187.xml"/><Relationship Id="rId44" Type="http://schemas.openxmlformats.org/officeDocument/2006/relationships/image" Target="../media/image4.emf"/><Relationship Id="rId52" Type="http://schemas.openxmlformats.org/officeDocument/2006/relationships/image" Target="../media/image12.emf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43" Type="http://schemas.openxmlformats.org/officeDocument/2006/relationships/image" Target="../media/image3.emf"/><Relationship Id="rId48" Type="http://schemas.openxmlformats.org/officeDocument/2006/relationships/image" Target="../media/image8.emf"/><Relationship Id="rId8" Type="http://schemas.openxmlformats.org/officeDocument/2006/relationships/tags" Target="../tags/tag164.xml"/><Relationship Id="rId51" Type="http://schemas.openxmlformats.org/officeDocument/2006/relationships/image" Target="../media/image11.emf"/><Relationship Id="rId3" Type="http://schemas.openxmlformats.org/officeDocument/2006/relationships/tags" Target="../tags/tag159.xml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tags" Target="../tags/tag221.xml"/><Relationship Id="rId39" Type="http://schemas.openxmlformats.org/officeDocument/2006/relationships/tags" Target="../tags/tag234.xml"/><Relationship Id="rId21" Type="http://schemas.openxmlformats.org/officeDocument/2006/relationships/tags" Target="../tags/tag216.xml"/><Relationship Id="rId34" Type="http://schemas.openxmlformats.org/officeDocument/2006/relationships/tags" Target="../tags/tag229.xml"/><Relationship Id="rId42" Type="http://schemas.openxmlformats.org/officeDocument/2006/relationships/image" Target="../media/image2.wmf"/><Relationship Id="rId47" Type="http://schemas.openxmlformats.org/officeDocument/2006/relationships/image" Target="../media/image7.emf"/><Relationship Id="rId50" Type="http://schemas.openxmlformats.org/officeDocument/2006/relationships/image" Target="../media/image10.emf"/><Relationship Id="rId55" Type="http://schemas.openxmlformats.org/officeDocument/2006/relationships/image" Target="../media/image21.emf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tags" Target="../tags/tag220.xml"/><Relationship Id="rId33" Type="http://schemas.openxmlformats.org/officeDocument/2006/relationships/tags" Target="../tags/tag228.xml"/><Relationship Id="rId38" Type="http://schemas.openxmlformats.org/officeDocument/2006/relationships/tags" Target="../tags/tag233.xml"/><Relationship Id="rId46" Type="http://schemas.openxmlformats.org/officeDocument/2006/relationships/image" Target="../media/image6.emf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29" Type="http://schemas.openxmlformats.org/officeDocument/2006/relationships/tags" Target="../tags/tag224.xml"/><Relationship Id="rId41" Type="http://schemas.openxmlformats.org/officeDocument/2006/relationships/image" Target="../media/image20.png"/><Relationship Id="rId54" Type="http://schemas.openxmlformats.org/officeDocument/2006/relationships/image" Target="../media/image14.emf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tags" Target="../tags/tag219.xml"/><Relationship Id="rId32" Type="http://schemas.openxmlformats.org/officeDocument/2006/relationships/tags" Target="../tags/tag227.xml"/><Relationship Id="rId37" Type="http://schemas.openxmlformats.org/officeDocument/2006/relationships/tags" Target="../tags/tag232.xml"/><Relationship Id="rId40" Type="http://schemas.openxmlformats.org/officeDocument/2006/relationships/slideMaster" Target="../slideMasters/slideMaster1.xml"/><Relationship Id="rId45" Type="http://schemas.openxmlformats.org/officeDocument/2006/relationships/image" Target="../media/image5.emf"/><Relationship Id="rId53" Type="http://schemas.openxmlformats.org/officeDocument/2006/relationships/image" Target="../media/image13.emf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tags" Target="../tags/tag218.xml"/><Relationship Id="rId28" Type="http://schemas.openxmlformats.org/officeDocument/2006/relationships/tags" Target="../tags/tag223.xml"/><Relationship Id="rId36" Type="http://schemas.openxmlformats.org/officeDocument/2006/relationships/tags" Target="../tags/tag231.xml"/><Relationship Id="rId49" Type="http://schemas.openxmlformats.org/officeDocument/2006/relationships/image" Target="../media/image9.emf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31" Type="http://schemas.openxmlformats.org/officeDocument/2006/relationships/tags" Target="../tags/tag226.xml"/><Relationship Id="rId44" Type="http://schemas.openxmlformats.org/officeDocument/2006/relationships/image" Target="../media/image4.emf"/><Relationship Id="rId52" Type="http://schemas.openxmlformats.org/officeDocument/2006/relationships/image" Target="../media/image12.emf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Relationship Id="rId27" Type="http://schemas.openxmlformats.org/officeDocument/2006/relationships/tags" Target="../tags/tag222.xml"/><Relationship Id="rId30" Type="http://schemas.openxmlformats.org/officeDocument/2006/relationships/tags" Target="../tags/tag225.xml"/><Relationship Id="rId35" Type="http://schemas.openxmlformats.org/officeDocument/2006/relationships/tags" Target="../tags/tag230.xml"/><Relationship Id="rId43" Type="http://schemas.openxmlformats.org/officeDocument/2006/relationships/image" Target="../media/image3.emf"/><Relationship Id="rId48" Type="http://schemas.openxmlformats.org/officeDocument/2006/relationships/image" Target="../media/image8.emf"/><Relationship Id="rId8" Type="http://schemas.openxmlformats.org/officeDocument/2006/relationships/tags" Target="../tags/tag203.xml"/><Relationship Id="rId51" Type="http://schemas.openxmlformats.org/officeDocument/2006/relationships/image" Target="../media/image11.emf"/><Relationship Id="rId3" Type="http://schemas.openxmlformats.org/officeDocument/2006/relationships/tags" Target="../tags/tag198.xml"/></Relationships>
</file>

<file path=ppt/slideLayouts/_rels/slideLayout7.xml.rels><?xml version="1.0" encoding="UTF-8" standalone="yes"?>
<Relationships xmlns="http://schemas.openxmlformats.org/package/2006/relationships"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tags" Target="../tags/tag260.xml"/><Relationship Id="rId39" Type="http://schemas.openxmlformats.org/officeDocument/2006/relationships/tags" Target="../tags/tag273.xml"/><Relationship Id="rId21" Type="http://schemas.openxmlformats.org/officeDocument/2006/relationships/tags" Target="../tags/tag255.xml"/><Relationship Id="rId34" Type="http://schemas.openxmlformats.org/officeDocument/2006/relationships/tags" Target="../tags/tag268.xml"/><Relationship Id="rId42" Type="http://schemas.openxmlformats.org/officeDocument/2006/relationships/image" Target="../media/image2.wmf"/><Relationship Id="rId47" Type="http://schemas.openxmlformats.org/officeDocument/2006/relationships/image" Target="../media/image7.emf"/><Relationship Id="rId50" Type="http://schemas.openxmlformats.org/officeDocument/2006/relationships/image" Target="../media/image10.emf"/><Relationship Id="rId55" Type="http://schemas.openxmlformats.org/officeDocument/2006/relationships/image" Target="../media/image21.emf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tags" Target="../tags/tag267.xml"/><Relationship Id="rId38" Type="http://schemas.openxmlformats.org/officeDocument/2006/relationships/tags" Target="../tags/tag272.xml"/><Relationship Id="rId46" Type="http://schemas.openxmlformats.org/officeDocument/2006/relationships/image" Target="../media/image6.emf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tags" Target="../tags/tag254.xml"/><Relationship Id="rId29" Type="http://schemas.openxmlformats.org/officeDocument/2006/relationships/tags" Target="../tags/tag263.xml"/><Relationship Id="rId41" Type="http://schemas.openxmlformats.org/officeDocument/2006/relationships/image" Target="../media/image22.png"/><Relationship Id="rId54" Type="http://schemas.openxmlformats.org/officeDocument/2006/relationships/image" Target="../media/image14.emf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tags" Target="../tags/tag258.xml"/><Relationship Id="rId32" Type="http://schemas.openxmlformats.org/officeDocument/2006/relationships/tags" Target="../tags/tag266.xml"/><Relationship Id="rId37" Type="http://schemas.openxmlformats.org/officeDocument/2006/relationships/tags" Target="../tags/tag271.xml"/><Relationship Id="rId40" Type="http://schemas.openxmlformats.org/officeDocument/2006/relationships/slideMaster" Target="../slideMasters/slideMaster1.xml"/><Relationship Id="rId45" Type="http://schemas.openxmlformats.org/officeDocument/2006/relationships/image" Target="../media/image5.emf"/><Relationship Id="rId53" Type="http://schemas.openxmlformats.org/officeDocument/2006/relationships/image" Target="../media/image13.emf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36" Type="http://schemas.openxmlformats.org/officeDocument/2006/relationships/tags" Target="../tags/tag270.xml"/><Relationship Id="rId49" Type="http://schemas.openxmlformats.org/officeDocument/2006/relationships/image" Target="../media/image9.emf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31" Type="http://schemas.openxmlformats.org/officeDocument/2006/relationships/tags" Target="../tags/tag265.xml"/><Relationship Id="rId44" Type="http://schemas.openxmlformats.org/officeDocument/2006/relationships/image" Target="../media/image4.emf"/><Relationship Id="rId52" Type="http://schemas.openxmlformats.org/officeDocument/2006/relationships/image" Target="../media/image12.emf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Relationship Id="rId30" Type="http://schemas.openxmlformats.org/officeDocument/2006/relationships/tags" Target="../tags/tag264.xml"/><Relationship Id="rId35" Type="http://schemas.openxmlformats.org/officeDocument/2006/relationships/tags" Target="../tags/tag269.xml"/><Relationship Id="rId43" Type="http://schemas.openxmlformats.org/officeDocument/2006/relationships/image" Target="../media/image3.emf"/><Relationship Id="rId48" Type="http://schemas.openxmlformats.org/officeDocument/2006/relationships/image" Target="../media/image8.emf"/><Relationship Id="rId8" Type="http://schemas.openxmlformats.org/officeDocument/2006/relationships/tags" Target="../tags/tag242.xml"/><Relationship Id="rId51" Type="http://schemas.openxmlformats.org/officeDocument/2006/relationships/image" Target="../media/image11.emf"/><Relationship Id="rId3" Type="http://schemas.openxmlformats.org/officeDocument/2006/relationships/tags" Target="../tags/tag23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rafik 2">
            <a:extLst>
              <a:ext uri="{FF2B5EF4-FFF2-40B4-BE49-F238E27FC236}">
                <a16:creationId xmlns:a16="http://schemas.microsoft.com/office/drawing/2014/main" xmlns="" id="{6FD90A9D-584A-46F0-837A-DF1DE6F53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83" y="-9428"/>
            <a:ext cx="10377715" cy="7310114"/>
          </a:xfrm>
          <a:prstGeom prst="rect">
            <a:avLst/>
          </a:prstGeom>
        </p:spPr>
      </p:pic>
      <p:pic>
        <p:nvPicPr>
          <p:cNvPr id="28" name="HSBC Private Bank" descr="HSBC Private Bank_RGB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HSBC Premier" descr="HSBC Premier_RGB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HSBC Master Brand (Trad Chinese)" descr="Trad_Hex_RGB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HSBC Master Brand (Sim Chinese)" descr="Sim_Hex_RGB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HSBC GBM" descr="HSBC GBM_Black_CMYK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HSBC Corporate" descr="HSBC Corporate_RGB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HSBC Business" descr="HSBC Business_RGB" hidden="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repared by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131200"/>
            <a:ext cx="2286000" cy="183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>
            <a:lvl1pPr>
              <a:defRPr lang="en-US" sz="1200" b="1" kern="1200" dirty="0" smtClean="0">
                <a:solidFill>
                  <a:schemeClr val="tx1"/>
                </a:solidFill>
                <a:latin typeface="Arial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 dirty="0"/>
              <a:t>Prepared by: XXXX</a:t>
            </a:r>
          </a:p>
        </p:txBody>
      </p:sp>
      <p:sp>
        <p:nvSpPr>
          <p:cNvPr id="25" name="Master subtitle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14000" y="936000"/>
            <a:ext cx="9540000" cy="3996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2600" smtClean="0">
                <a:latin typeface="+mj-lt"/>
              </a:defRPr>
            </a:lvl1pPr>
          </a:lstStyle>
          <a:p>
            <a:pPr lvl="0"/>
            <a:r>
              <a:rPr lang="de-DE" noProof="0" dirty="0" err="1"/>
              <a:t>Subhead</a:t>
            </a:r>
            <a:r>
              <a:rPr lang="de-DE" noProof="0" dirty="0"/>
              <a:t> durch Klicken bearbeiten</a:t>
            </a:r>
            <a:endParaRPr lang="en-GB" noProof="0" dirty="0"/>
          </a:p>
        </p:txBody>
      </p:sp>
      <p:sp>
        <p:nvSpPr>
          <p:cNvPr id="24" name="Master title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4000" y="414000"/>
            <a:ext cx="9540000" cy="399600"/>
          </a:xfrm>
          <a:prstGeom prst="rect">
            <a:avLst/>
          </a:prstGeo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sz="26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Headline durch Klicken bearbeiten</a:t>
            </a:r>
            <a:endParaRPr lang="en-GB" noProof="0" dirty="0"/>
          </a:p>
        </p:txBody>
      </p:sp>
      <p:pic>
        <p:nvPicPr>
          <p:cNvPr id="48" name="HSBC Private Bank" descr="HSBC Private Bank_RGB" hidden="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HSBC Premier" descr="HSBC Premier_RGB" hidden="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HSBC Master Brand (Trad Chinese)" descr="Trad_Hex_RGB" hidden="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HSBC Master Brand (Sim Chinese)" descr="Sim_Hex_RGB" hidden="1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HSBC GBM" descr="HSBC GBM_Black_CMYK" hidden="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HSBC Corporate" descr="HSBC Corporate_RGB" hidden="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HSBC Business" descr="HSBC Business_RGB" hidden="1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414000" y="1782000"/>
            <a:ext cx="2286000" cy="183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>
            <a:lvl1pPr>
              <a:defRPr lang="en-US" sz="1200" b="1" kern="1200" dirty="0" smtClean="0">
                <a:solidFill>
                  <a:schemeClr val="tx1"/>
                </a:solidFill>
                <a:latin typeface="Arial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 dirty="0"/>
              <a:t>Date: XXXX</a:t>
            </a:r>
          </a:p>
        </p:txBody>
      </p:sp>
      <p:pic>
        <p:nvPicPr>
          <p:cNvPr id="82" name="HSBC Private Bank" descr="HSBC Private Bank_RGB" hidden="1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HSBC Premier" descr="HSBC Premier_RGB" hidden="1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HSBC Master Brand (Trad Chinese)" descr="Trad_Hex_RGB" hidden="1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HSBC Master Brand (Sim Chinese)" descr="Sim_Hex_RGB" hidden="1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HSBC GBM" descr="HSBC GBM_Black_CMYK" hidden="1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HSBC Corporate" descr="HSBC Corporate_RGB" hidden="1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HSBC Business" descr="HSBC Business_RGB" hidden="1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3">
            <a:extLst>
              <a:ext uri="{FF2B5EF4-FFF2-40B4-BE49-F238E27FC236}">
                <a16:creationId xmlns:a16="http://schemas.microsoft.com/office/drawing/2014/main" xmlns="" id="{9B438CD5-21E7-431A-A8B4-DE57B87F4ED5}"/>
              </a:ext>
            </a:extLst>
          </p:cNvPr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0" y="6035548"/>
            <a:ext cx="2315221" cy="1216152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7D070269-9079-4787-8A53-5E89579E1A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53851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02 Content Placeholder"/>
          <p:cNvSpPr>
            <a:spLocks noGrp="1"/>
          </p:cNvSpPr>
          <p:nvPr>
            <p:ph sz="quarter" idx="12"/>
          </p:nvPr>
        </p:nvSpPr>
        <p:spPr>
          <a:xfrm>
            <a:off x="5274000" y="1321200"/>
            <a:ext cx="4680000" cy="5277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01 Content Placeholder"/>
          <p:cNvSpPr>
            <a:spLocks noGrp="1"/>
          </p:cNvSpPr>
          <p:nvPr>
            <p:ph sz="quarter" idx="11"/>
          </p:nvPr>
        </p:nvSpPr>
        <p:spPr>
          <a:xfrm>
            <a:off x="414000" y="1321200"/>
            <a:ext cx="4680000" cy="5277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Master subtitle">
            <a:extLst>
              <a:ext uri="{FF2B5EF4-FFF2-40B4-BE49-F238E27FC236}">
                <a16:creationId xmlns:a16="http://schemas.microsoft.com/office/drawing/2014/main" xmlns="" id="{B7B3EE3A-7A30-47A1-A619-1A802A18983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DC015D-839C-42A7-99DD-99A3EA8811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8292314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01 Content Placeholder"/>
          <p:cNvSpPr>
            <a:spLocks noGrp="1"/>
          </p:cNvSpPr>
          <p:nvPr>
            <p:ph sz="quarter" idx="11"/>
          </p:nvPr>
        </p:nvSpPr>
        <p:spPr>
          <a:xfrm>
            <a:off x="414000" y="1321200"/>
            <a:ext cx="4701600" cy="5277600"/>
          </a:xfrm>
        </p:spPr>
        <p:txBody>
          <a:bodyPr>
            <a:normAutofit/>
          </a:bodyPr>
          <a:lstStyle>
            <a:lvl1pPr>
              <a:defRPr sz="1401">
                <a:latin typeface="+mn-lt"/>
              </a:defRPr>
            </a:lvl1pPr>
            <a:lvl2pPr>
              <a:defRPr sz="1401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Master subtitle">
            <a:extLst>
              <a:ext uri="{FF2B5EF4-FFF2-40B4-BE49-F238E27FC236}">
                <a16:creationId xmlns:a16="http://schemas.microsoft.com/office/drawing/2014/main" xmlns="" id="{9700087E-59FD-47DB-BE4A-DF668F8463C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02AE4-EEF5-47CA-BAD9-918187F1D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2078705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2 Content Placeholder"/>
          <p:cNvSpPr>
            <a:spLocks noGrp="1"/>
          </p:cNvSpPr>
          <p:nvPr>
            <p:ph sz="quarter" idx="14"/>
          </p:nvPr>
        </p:nvSpPr>
        <p:spPr>
          <a:xfrm>
            <a:off x="414000" y="4039200"/>
            <a:ext cx="9540000" cy="2559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01 Content Placeholder"/>
          <p:cNvSpPr>
            <a:spLocks noGrp="1"/>
          </p:cNvSpPr>
          <p:nvPr>
            <p:ph sz="quarter" idx="13"/>
          </p:nvPr>
        </p:nvSpPr>
        <p:spPr>
          <a:xfrm>
            <a:off x="414000" y="1321200"/>
            <a:ext cx="9540000" cy="2559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Master subtitle">
            <a:extLst>
              <a:ext uri="{FF2B5EF4-FFF2-40B4-BE49-F238E27FC236}">
                <a16:creationId xmlns:a16="http://schemas.microsoft.com/office/drawing/2014/main" xmlns="" id="{0A9F38FD-38A9-49E8-B3D4-CE49DDA42AD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59E721-3C9D-4251-9785-B66F01526E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4406356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02 Content Placeholder"/>
          <p:cNvSpPr>
            <a:spLocks noGrp="1"/>
          </p:cNvSpPr>
          <p:nvPr>
            <p:ph sz="quarter" idx="12"/>
          </p:nvPr>
        </p:nvSpPr>
        <p:spPr>
          <a:xfrm>
            <a:off x="3654000" y="1321200"/>
            <a:ext cx="3060000" cy="5277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01 Content Placeholder"/>
          <p:cNvSpPr>
            <a:spLocks noGrp="1"/>
          </p:cNvSpPr>
          <p:nvPr>
            <p:ph sz="quarter" idx="11"/>
          </p:nvPr>
        </p:nvSpPr>
        <p:spPr>
          <a:xfrm>
            <a:off x="414000" y="1321200"/>
            <a:ext cx="3060000" cy="5277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Master subtitle">
            <a:extLst>
              <a:ext uri="{FF2B5EF4-FFF2-40B4-BE49-F238E27FC236}">
                <a16:creationId xmlns:a16="http://schemas.microsoft.com/office/drawing/2014/main" xmlns="" id="{B7B3EE3A-7A30-47A1-A619-1A802A18983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DC015D-839C-42A7-99DD-99A3EA8811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7" name="02 Content Placeholder">
            <a:extLst>
              <a:ext uri="{FF2B5EF4-FFF2-40B4-BE49-F238E27FC236}">
                <a16:creationId xmlns:a16="http://schemas.microsoft.com/office/drawing/2014/main" xmlns="" id="{8F5FDA81-1CF1-451E-8679-CA8C8105D3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4000" y="1321200"/>
            <a:ext cx="3060000" cy="5277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4611035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3EA1121-D0D7-428E-B3C9-5433224D1E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4000" y="1333355"/>
            <a:ext cx="687387" cy="104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14000"/>
            <a:ext cx="9540000" cy="24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Master subtitle">
            <a:extLst>
              <a:ext uri="{FF2B5EF4-FFF2-40B4-BE49-F238E27FC236}">
                <a16:creationId xmlns:a16="http://schemas.microsoft.com/office/drawing/2014/main" xmlns="" id="{B7B3EE3A-7A30-47A1-A619-1A802A18983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DC015D-839C-42A7-99DD-99A3EA8811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0A64C26-02C4-47DE-AC2E-E4F703965540}"/>
              </a:ext>
            </a:extLst>
          </p:cNvPr>
          <p:cNvCxnSpPr/>
          <p:nvPr userDrawn="1"/>
        </p:nvCxnSpPr>
        <p:spPr bwMode="gray">
          <a:xfrm>
            <a:off x="417151" y="2470959"/>
            <a:ext cx="27359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1585B5-984E-4966-B5FA-65A1DC3267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4000" y="2562225"/>
            <a:ext cx="2736000" cy="3592513"/>
          </a:xfrm>
        </p:spPr>
        <p:txBody>
          <a:bodyPr/>
          <a:lstStyle>
            <a:lvl1pPr>
              <a:spcBef>
                <a:spcPts val="750"/>
              </a:spcBef>
              <a:defRPr sz="1000">
                <a:latin typeface="+mn-lt"/>
              </a:defRPr>
            </a:lvl1pPr>
            <a:lvl2pPr>
              <a:spcBef>
                <a:spcPts val="750"/>
              </a:spcBef>
              <a:defRPr sz="1000">
                <a:latin typeface="+mn-lt"/>
              </a:defRPr>
            </a:lvl2pPr>
            <a:lvl3pPr>
              <a:spcBef>
                <a:spcPts val="750"/>
              </a:spcBef>
              <a:defRPr sz="1000">
                <a:latin typeface="+mn-lt"/>
              </a:defRPr>
            </a:lvl3pPr>
            <a:lvl4pPr>
              <a:spcBef>
                <a:spcPts val="750"/>
              </a:spcBef>
              <a:defRPr sz="1000">
                <a:latin typeface="+mn-lt"/>
              </a:defRPr>
            </a:lvl4pPr>
            <a:lvl5pPr>
              <a:spcBef>
                <a:spcPts val="750"/>
              </a:spcBef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01DD7601-3BE8-43FC-A4CA-A0FEBC3D11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6000" y="2562225"/>
            <a:ext cx="2736000" cy="3592513"/>
          </a:xfrm>
        </p:spPr>
        <p:txBody>
          <a:bodyPr/>
          <a:lstStyle>
            <a:lvl1pPr>
              <a:spcBef>
                <a:spcPts val="750"/>
              </a:spcBef>
              <a:defRPr sz="1000">
                <a:latin typeface="+mn-lt"/>
              </a:defRPr>
            </a:lvl1pPr>
            <a:lvl2pPr>
              <a:spcBef>
                <a:spcPts val="750"/>
              </a:spcBef>
              <a:defRPr sz="1000">
                <a:latin typeface="+mn-lt"/>
              </a:defRPr>
            </a:lvl2pPr>
            <a:lvl3pPr>
              <a:spcBef>
                <a:spcPts val="750"/>
              </a:spcBef>
              <a:defRPr sz="1000">
                <a:latin typeface="+mn-lt"/>
              </a:defRPr>
            </a:lvl3pPr>
            <a:lvl4pPr>
              <a:spcBef>
                <a:spcPts val="750"/>
              </a:spcBef>
              <a:defRPr sz="1000">
                <a:latin typeface="+mn-lt"/>
              </a:defRPr>
            </a:lvl4pPr>
            <a:lvl5pPr>
              <a:spcBef>
                <a:spcPts val="750"/>
              </a:spcBef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95138B6A-B25B-474B-BBD6-038126A557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18000" y="2562225"/>
            <a:ext cx="2736000" cy="3592513"/>
          </a:xfrm>
        </p:spPr>
        <p:txBody>
          <a:bodyPr/>
          <a:lstStyle>
            <a:lvl1pPr>
              <a:spcBef>
                <a:spcPts val="750"/>
              </a:spcBef>
              <a:defRPr sz="1000">
                <a:latin typeface="+mn-lt"/>
              </a:defRPr>
            </a:lvl1pPr>
            <a:lvl2pPr>
              <a:spcBef>
                <a:spcPts val="750"/>
              </a:spcBef>
              <a:defRPr sz="1000">
                <a:latin typeface="+mn-lt"/>
              </a:defRPr>
            </a:lvl2pPr>
            <a:lvl3pPr>
              <a:spcBef>
                <a:spcPts val="750"/>
              </a:spcBef>
              <a:defRPr sz="1000">
                <a:latin typeface="+mn-lt"/>
              </a:defRPr>
            </a:lvl3pPr>
            <a:lvl4pPr>
              <a:spcBef>
                <a:spcPts val="750"/>
              </a:spcBef>
              <a:defRPr sz="1000">
                <a:latin typeface="+mn-lt"/>
              </a:defRPr>
            </a:lvl4pPr>
            <a:lvl5pPr>
              <a:spcBef>
                <a:spcPts val="750"/>
              </a:spcBef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EC904D14-35AD-41F1-951B-0E5C51AB5C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16000" y="1333356"/>
            <a:ext cx="687387" cy="1041543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554E0FFA-4F81-4843-BC54-AD09A5667C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8000" y="1333356"/>
            <a:ext cx="687387" cy="1041543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0437EF9-8ED6-4D32-ADBE-BBFD2D90202E}"/>
              </a:ext>
            </a:extLst>
          </p:cNvPr>
          <p:cNvCxnSpPr/>
          <p:nvPr userDrawn="1"/>
        </p:nvCxnSpPr>
        <p:spPr bwMode="gray">
          <a:xfrm>
            <a:off x="3816000" y="2470959"/>
            <a:ext cx="27359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DDD1BD0-9068-4932-8E0E-9C1ADAA56F48}"/>
              </a:ext>
            </a:extLst>
          </p:cNvPr>
          <p:cNvCxnSpPr/>
          <p:nvPr userDrawn="1"/>
        </p:nvCxnSpPr>
        <p:spPr bwMode="gray">
          <a:xfrm>
            <a:off x="7218000" y="2470959"/>
            <a:ext cx="27359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0E679F20-80E1-4A5A-833C-E962D81360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5760" y="1333355"/>
            <a:ext cx="1994240" cy="1044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B0011"/>
              </a:buClr>
              <a:buSzPct val="90000"/>
              <a:buFont typeface="Wingdings" panose="05000000000000000000" pitchFamily="2" charset="2"/>
              <a:buNone/>
              <a:tabLst/>
              <a:defRPr kumimoji="0" lang="en-GB" sz="100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0011"/>
              </a:buClr>
              <a:buSzPct val="100000"/>
              <a:buFont typeface="Wingdings 2" panose="05020102010507070707" pitchFamily="18" charset="2"/>
              <a:buNone/>
              <a:tabLst/>
              <a:def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2pPr>
            <a:lvl3pPr marL="0" indent="0">
              <a:spcBef>
                <a:spcPts val="225"/>
              </a:spcBef>
              <a:buNone/>
              <a:defRPr sz="1000">
                <a:solidFill>
                  <a:schemeClr val="accent1"/>
                </a:solidFill>
                <a:latin typeface="+mn-lt"/>
              </a:defRPr>
            </a:lvl3pPr>
            <a:lvl4pPr>
              <a:spcBef>
                <a:spcPts val="750"/>
              </a:spcBef>
              <a:defRPr sz="1000">
                <a:latin typeface="+mn-lt"/>
              </a:defRPr>
            </a:lvl4pPr>
            <a:lvl5pPr>
              <a:spcBef>
                <a:spcPts val="750"/>
              </a:spcBef>
              <a:defRPr sz="1000"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B001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Firstname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Lastname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001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United Kingdom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001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+00 000 0000</a:t>
            </a:r>
          </a:p>
          <a:p>
            <a:pPr lvl="2"/>
            <a:r>
              <a:rPr lang="en-GB"/>
              <a:t>firstnamelastname@hsbc.com</a:t>
            </a:r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xmlns="" id="{3E1E7F3F-CD97-4583-B04F-C9A8763203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57760" y="1333355"/>
            <a:ext cx="1994240" cy="1044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B0011"/>
              </a:buClr>
              <a:buSzPct val="90000"/>
              <a:buFont typeface="Wingdings" panose="05000000000000000000" pitchFamily="2" charset="2"/>
              <a:buNone/>
              <a:tabLst/>
              <a:defRPr kumimoji="0" lang="en-GB" sz="100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0011"/>
              </a:buClr>
              <a:buSzPct val="100000"/>
              <a:buFont typeface="Wingdings 2" panose="05020102010507070707" pitchFamily="18" charset="2"/>
              <a:buNone/>
              <a:tabLst/>
              <a:def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2pPr>
            <a:lvl3pPr marL="0" indent="0">
              <a:spcBef>
                <a:spcPts val="225"/>
              </a:spcBef>
              <a:buNone/>
              <a:defRPr sz="1000">
                <a:solidFill>
                  <a:schemeClr val="accent1"/>
                </a:solidFill>
                <a:latin typeface="+mn-lt"/>
              </a:defRPr>
            </a:lvl3pPr>
            <a:lvl4pPr>
              <a:spcBef>
                <a:spcPts val="750"/>
              </a:spcBef>
              <a:defRPr sz="1000">
                <a:latin typeface="+mn-lt"/>
              </a:defRPr>
            </a:lvl4pPr>
            <a:lvl5pPr>
              <a:spcBef>
                <a:spcPts val="750"/>
              </a:spcBef>
              <a:defRPr sz="1000"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B001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Firstname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Lastname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001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United Kingdom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001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+00 000 0000</a:t>
            </a:r>
          </a:p>
          <a:p>
            <a:pPr lvl="2"/>
            <a:r>
              <a:rPr lang="en-GB"/>
              <a:t>firstnamelastname@hsbc.com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C2E39D12-1F2D-4C72-BC29-508677E9E1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9760" y="1333355"/>
            <a:ext cx="1994240" cy="10440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B0011"/>
              </a:buClr>
              <a:buSzPct val="90000"/>
              <a:buFont typeface="Wingdings" panose="05000000000000000000" pitchFamily="2" charset="2"/>
              <a:buNone/>
              <a:tabLst/>
              <a:defRPr kumimoji="0" lang="en-GB" sz="100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0011"/>
              </a:buClr>
              <a:buSzPct val="100000"/>
              <a:buFont typeface="Wingdings 2" panose="05020102010507070707" pitchFamily="18" charset="2"/>
              <a:buNone/>
              <a:tabLst/>
              <a:def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2pPr>
            <a:lvl3pPr marL="0" indent="0">
              <a:spcBef>
                <a:spcPts val="225"/>
              </a:spcBef>
              <a:buNone/>
              <a:defRPr sz="1000">
                <a:solidFill>
                  <a:schemeClr val="accent1"/>
                </a:solidFill>
                <a:latin typeface="+mn-lt"/>
              </a:defRPr>
            </a:lvl3pPr>
            <a:lvl4pPr>
              <a:spcBef>
                <a:spcPts val="750"/>
              </a:spcBef>
              <a:defRPr sz="1000">
                <a:latin typeface="+mn-lt"/>
              </a:defRPr>
            </a:lvl4pPr>
            <a:lvl5pPr>
              <a:spcBef>
                <a:spcPts val="750"/>
              </a:spcBef>
              <a:defRPr sz="1000"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B001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Firstname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Lastname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001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United Kingdom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0011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+00 000 0000</a:t>
            </a:r>
          </a:p>
          <a:p>
            <a:pPr lvl="2"/>
            <a:r>
              <a:rPr lang="en-GB"/>
              <a:t>firstnamelastname@hsbc.com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155813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>
        <p15:guide id="1" orient="horz" pos="3882" userDrawn="1">
          <p15:clr>
            <a:srgbClr val="FBAE40"/>
          </p15:clr>
        </p15:guide>
        <p15:guide id="2" orient="horz" pos="161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04 Content Placeholder"/>
          <p:cNvSpPr>
            <a:spLocks noGrp="1"/>
          </p:cNvSpPr>
          <p:nvPr>
            <p:ph sz="quarter" idx="16"/>
          </p:nvPr>
        </p:nvSpPr>
        <p:spPr>
          <a:xfrm>
            <a:off x="5274000" y="4039200"/>
            <a:ext cx="4680000" cy="2559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03 Content Placeholder"/>
          <p:cNvSpPr>
            <a:spLocks noGrp="1"/>
          </p:cNvSpPr>
          <p:nvPr>
            <p:ph sz="quarter" idx="15"/>
          </p:nvPr>
        </p:nvSpPr>
        <p:spPr>
          <a:xfrm>
            <a:off x="414000" y="4039200"/>
            <a:ext cx="4680000" cy="2559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02 Content Placeholder"/>
          <p:cNvSpPr>
            <a:spLocks noGrp="1"/>
          </p:cNvSpPr>
          <p:nvPr>
            <p:ph sz="quarter" idx="14"/>
          </p:nvPr>
        </p:nvSpPr>
        <p:spPr>
          <a:xfrm>
            <a:off x="5274000" y="1321200"/>
            <a:ext cx="4680000" cy="2559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01 Content Placeholder"/>
          <p:cNvSpPr>
            <a:spLocks noGrp="1"/>
          </p:cNvSpPr>
          <p:nvPr>
            <p:ph sz="quarter" idx="13"/>
          </p:nvPr>
        </p:nvSpPr>
        <p:spPr>
          <a:xfrm>
            <a:off x="414000" y="1321200"/>
            <a:ext cx="4680000" cy="2559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14000"/>
            <a:ext cx="9540000" cy="24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Master subtitle">
            <a:extLst>
              <a:ext uri="{FF2B5EF4-FFF2-40B4-BE49-F238E27FC236}">
                <a16:creationId xmlns:a16="http://schemas.microsoft.com/office/drawing/2014/main" xmlns="" id="{0F15E883-57DA-4DF2-B1BB-D5C8C383772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6B2E2DA-536C-45AD-BBFB-B3985D6928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065566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04 Content Placeholder"/>
          <p:cNvSpPr>
            <a:spLocks noGrp="1"/>
          </p:cNvSpPr>
          <p:nvPr>
            <p:ph sz="quarter" idx="16"/>
          </p:nvPr>
        </p:nvSpPr>
        <p:spPr>
          <a:xfrm>
            <a:off x="5274000" y="4291200"/>
            <a:ext cx="4680000" cy="2307600"/>
          </a:xfrm>
          <a:ln w="9525">
            <a:solidFill>
              <a:schemeClr val="accent4"/>
            </a:solidFill>
          </a:ln>
        </p:spPr>
        <p:txBody>
          <a:bodyPr lIns="72000" tIns="72000" rIns="72000" bIns="72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03 Content Placeholder"/>
          <p:cNvSpPr>
            <a:spLocks noGrp="1"/>
          </p:cNvSpPr>
          <p:nvPr>
            <p:ph sz="quarter" idx="15"/>
          </p:nvPr>
        </p:nvSpPr>
        <p:spPr>
          <a:xfrm>
            <a:off x="414000" y="4291200"/>
            <a:ext cx="4680000" cy="2307600"/>
          </a:xfrm>
          <a:ln w="9525">
            <a:solidFill>
              <a:schemeClr val="accent4"/>
            </a:solidFill>
          </a:ln>
        </p:spPr>
        <p:txBody>
          <a:bodyPr lIns="72000" tIns="72000" rIns="72000" bIns="72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02 Content Placeholder"/>
          <p:cNvSpPr>
            <a:spLocks noGrp="1"/>
          </p:cNvSpPr>
          <p:nvPr>
            <p:ph sz="quarter" idx="14"/>
          </p:nvPr>
        </p:nvSpPr>
        <p:spPr>
          <a:xfrm>
            <a:off x="5274000" y="1573200"/>
            <a:ext cx="4680000" cy="2307600"/>
          </a:xfrm>
          <a:ln w="9525">
            <a:solidFill>
              <a:schemeClr val="accent4"/>
            </a:solidFill>
          </a:ln>
        </p:spPr>
        <p:txBody>
          <a:bodyPr lIns="72000" tIns="72000" rIns="72000" bIns="72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01 Content Placeholder"/>
          <p:cNvSpPr>
            <a:spLocks noGrp="1"/>
          </p:cNvSpPr>
          <p:nvPr>
            <p:ph sz="quarter" idx="13"/>
          </p:nvPr>
        </p:nvSpPr>
        <p:spPr>
          <a:xfrm>
            <a:off x="414000" y="1573200"/>
            <a:ext cx="4680000" cy="2307600"/>
          </a:xfrm>
          <a:ln w="9525">
            <a:solidFill>
              <a:schemeClr val="accent4"/>
            </a:solidFill>
          </a:ln>
        </p:spPr>
        <p:txBody>
          <a:bodyPr lIns="72000" tIns="72000" rIns="72000" bIns="72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14000"/>
            <a:ext cx="9540000" cy="248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Master subtitle">
            <a:extLst>
              <a:ext uri="{FF2B5EF4-FFF2-40B4-BE49-F238E27FC236}">
                <a16:creationId xmlns:a16="http://schemas.microsoft.com/office/drawing/2014/main" xmlns="" id="{0F15E883-57DA-4DF2-B1BB-D5C8C383772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6B2E2DA-536C-45AD-BBFB-B3985D6928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352504-86E0-4528-8486-92CE97087E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4000" y="1321200"/>
            <a:ext cx="4680000" cy="252000"/>
          </a:xfrm>
          <a:solidFill>
            <a:schemeClr val="accent4"/>
          </a:solidFill>
          <a:ln w="9525">
            <a:solidFill>
              <a:schemeClr val="accent4"/>
            </a:solidFill>
          </a:ln>
        </p:spPr>
        <p:txBody>
          <a:bodyPr lIns="72000" tIns="72000" rIns="72000" bIns="72000" anchor="ctr"/>
          <a:lstStyle>
            <a:lvl1pPr>
              <a:defRPr b="1">
                <a:latin typeface="+mn-lt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A3535E2C-078E-4773-822E-728DF971B2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4000" y="1321200"/>
            <a:ext cx="4680000" cy="252000"/>
          </a:xfrm>
          <a:solidFill>
            <a:schemeClr val="accent4"/>
          </a:solidFill>
          <a:ln w="9525">
            <a:solidFill>
              <a:schemeClr val="accent4"/>
            </a:solidFill>
          </a:ln>
        </p:spPr>
        <p:txBody>
          <a:bodyPr lIns="72000" tIns="72000" rIns="72000" bIns="72000" anchor="ctr"/>
          <a:lstStyle>
            <a:lvl1pPr>
              <a:defRPr b="1">
                <a:latin typeface="+mn-lt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23104F1B-D9DC-4979-A657-C02A76D96A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4000" y="4039200"/>
            <a:ext cx="4680000" cy="252000"/>
          </a:xfrm>
          <a:solidFill>
            <a:schemeClr val="accent4"/>
          </a:solidFill>
          <a:ln w="9525">
            <a:solidFill>
              <a:schemeClr val="accent4"/>
            </a:solidFill>
          </a:ln>
        </p:spPr>
        <p:txBody>
          <a:bodyPr lIns="72000" tIns="72000" rIns="72000" bIns="72000" anchor="ctr"/>
          <a:lstStyle>
            <a:lvl1pPr>
              <a:defRPr b="1">
                <a:latin typeface="+mn-lt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D792D375-B359-4507-A549-904C4A17B4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4000" y="4039200"/>
            <a:ext cx="4680000" cy="252000"/>
          </a:xfrm>
          <a:solidFill>
            <a:schemeClr val="accent4"/>
          </a:solidFill>
          <a:ln w="9525">
            <a:solidFill>
              <a:schemeClr val="accent4"/>
            </a:solidFill>
          </a:ln>
        </p:spPr>
        <p:txBody>
          <a:bodyPr lIns="72000" tIns="72000" rIns="72000" bIns="72000" anchor="ctr"/>
          <a:lstStyle>
            <a:lvl1pPr>
              <a:defRPr b="1">
                <a:latin typeface="+mn-lt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945790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B402EA-5629-46CA-9431-117B4835F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AA2F0D2-75AB-4B6B-A05B-5F2CF3E621F3}"/>
              </a:ext>
            </a:extLst>
          </p:cNvPr>
          <p:cNvGrpSpPr/>
          <p:nvPr userDrawn="1"/>
        </p:nvGrpSpPr>
        <p:grpSpPr>
          <a:xfrm>
            <a:off x="2877016" y="2476500"/>
            <a:ext cx="4615518" cy="2298700"/>
            <a:chOff x="4433888" y="3424238"/>
            <a:chExt cx="809625" cy="403225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04192970-A9B2-47B0-8BC8-EA66EC8982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35501" y="3424238"/>
              <a:ext cx="404813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6D56AEA9-47C5-4E67-A1CF-FDCF58A21E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0313" y="3424238"/>
              <a:ext cx="203200" cy="403225"/>
            </a:xfrm>
            <a:custGeom>
              <a:avLst/>
              <a:gdLst>
                <a:gd name="T0" fmla="*/ 128 w 128"/>
                <a:gd name="T1" fmla="*/ 127 h 254"/>
                <a:gd name="T2" fmla="*/ 0 w 128"/>
                <a:gd name="T3" fmla="*/ 0 h 254"/>
                <a:gd name="T4" fmla="*/ 0 w 128"/>
                <a:gd name="T5" fmla="*/ 254 h 254"/>
                <a:gd name="T6" fmla="*/ 128 w 128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54">
                  <a:moveTo>
                    <a:pt x="128" y="127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305EE7E7-B88F-4129-B709-68A3CFC5D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5501" y="3424238"/>
              <a:ext cx="404813" cy="201613"/>
            </a:xfrm>
            <a:custGeom>
              <a:avLst/>
              <a:gdLst>
                <a:gd name="T0" fmla="*/ 128 w 255"/>
                <a:gd name="T1" fmla="*/ 127 h 127"/>
                <a:gd name="T2" fmla="*/ 255 w 255"/>
                <a:gd name="T3" fmla="*/ 0 h 127"/>
                <a:gd name="T4" fmla="*/ 0 w 255"/>
                <a:gd name="T5" fmla="*/ 0 h 127"/>
                <a:gd name="T6" fmla="*/ 128 w 255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127"/>
                  </a:moveTo>
                  <a:lnTo>
                    <a:pt x="255" y="0"/>
                  </a:lnTo>
                  <a:lnTo>
                    <a:pt x="0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598ABB77-0D39-4140-B804-BDF637BA0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3888" y="3424238"/>
              <a:ext cx="201613" cy="403225"/>
            </a:xfrm>
            <a:custGeom>
              <a:avLst/>
              <a:gdLst>
                <a:gd name="T0" fmla="*/ 0 w 127"/>
                <a:gd name="T1" fmla="*/ 127 h 254"/>
                <a:gd name="T2" fmla="*/ 127 w 127"/>
                <a:gd name="T3" fmla="*/ 254 h 254"/>
                <a:gd name="T4" fmla="*/ 127 w 127"/>
                <a:gd name="T5" fmla="*/ 0 h 254"/>
                <a:gd name="T6" fmla="*/ 0 w 127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54">
                  <a:moveTo>
                    <a:pt x="0" y="127"/>
                  </a:moveTo>
                  <a:lnTo>
                    <a:pt x="127" y="254"/>
                  </a:lnTo>
                  <a:lnTo>
                    <a:pt x="127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F0B77AE9-911F-4215-A258-732C67CCA9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5501" y="3625850"/>
              <a:ext cx="404813" cy="201613"/>
            </a:xfrm>
            <a:custGeom>
              <a:avLst/>
              <a:gdLst>
                <a:gd name="T0" fmla="*/ 128 w 255"/>
                <a:gd name="T1" fmla="*/ 0 h 127"/>
                <a:gd name="T2" fmla="*/ 0 w 255"/>
                <a:gd name="T3" fmla="*/ 127 h 127"/>
                <a:gd name="T4" fmla="*/ 255 w 255"/>
                <a:gd name="T5" fmla="*/ 127 h 127"/>
                <a:gd name="T6" fmla="*/ 128 w 255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0"/>
                  </a:moveTo>
                  <a:lnTo>
                    <a:pt x="0" y="127"/>
                  </a:lnTo>
                  <a:lnTo>
                    <a:pt x="255" y="12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382318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8673691" y="313337"/>
            <a:ext cx="1119600" cy="576252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700">
                <a:solidFill>
                  <a:srgbClr val="A6A6A6"/>
                </a:solidFill>
              </a:defRPr>
            </a:lvl1pPr>
          </a:lstStyle>
          <a:p>
            <a:r>
              <a:rPr lang="de-DE" dirty="0" smtClean="0"/>
              <a:t>Third </a:t>
            </a:r>
            <a:r>
              <a:rPr lang="de-DE" dirty="0" err="1" smtClean="0"/>
              <a:t>party</a:t>
            </a:r>
            <a:r>
              <a:rPr lang="de-DE" dirty="0" smtClean="0"/>
              <a:t> logo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erste Zeile rot</a:t>
            </a:r>
            <a:endParaRPr lang="en-GB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576136" y="6812021"/>
            <a:ext cx="2314800" cy="16927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 anchor="b"/>
          <a:lstStyle>
            <a:lvl1pPr>
              <a:defRPr lang="de-DE" sz="1100" b="1">
                <a:solidFill>
                  <a:srgbClr val="A5A6A9"/>
                </a:solidFill>
                <a:latin typeface="Arial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031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76264" y="311287"/>
            <a:ext cx="9217025" cy="62686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01767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dark +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rafik 2">
            <a:extLst>
              <a:ext uri="{FF2B5EF4-FFF2-40B4-BE49-F238E27FC236}">
                <a16:creationId xmlns:a16="http://schemas.microsoft.com/office/drawing/2014/main" xmlns="" id="{6FD90A9D-584A-46F0-837A-DF1DE6F53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83" y="-9428"/>
            <a:ext cx="10377715" cy="7310114"/>
          </a:xfrm>
          <a:prstGeom prst="rect">
            <a:avLst/>
          </a:prstGeom>
        </p:spPr>
      </p:pic>
      <p:pic>
        <p:nvPicPr>
          <p:cNvPr id="28" name="HSBC Private Bank" descr="HSBC Private Bank_RGB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HSBC Premier" descr="HSBC Premier_RGB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HSBC Master Brand (Trad Chinese)" descr="Trad_Hex_RGB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HSBC Master Brand (Sim Chinese)" descr="Sim_Hex_RGB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HSBC GBM" descr="HSBC GBM_Black_CMYK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HSBC Corporate" descr="HSBC Corporate_RGB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HSBC Business" descr="HSBC Business_RGB" hidden="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repared by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131200"/>
            <a:ext cx="2286000" cy="183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>
            <a:lvl1pPr>
              <a:defRPr lang="en-US" sz="1200" b="1" kern="1200" dirty="0" smtClean="0">
                <a:latin typeface="Arial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GB" noProof="0"/>
              <a:t>Prepared by: XXXX</a:t>
            </a:r>
          </a:p>
        </p:txBody>
      </p:sp>
      <p:sp>
        <p:nvSpPr>
          <p:cNvPr id="25" name="Master subtitle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14000" y="936000"/>
            <a:ext cx="9540000" cy="3996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2600" smtClean="0">
                <a:latin typeface="+mj-lt"/>
              </a:defRPr>
            </a:lvl1pPr>
          </a:lstStyle>
          <a:p>
            <a:pPr lvl="0"/>
            <a:r>
              <a:rPr lang="en-GB" noProof="0"/>
              <a:t>Subhead durch Klicken bearbeiten</a:t>
            </a:r>
          </a:p>
        </p:txBody>
      </p:sp>
      <p:sp>
        <p:nvSpPr>
          <p:cNvPr id="24" name="Master title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4000" y="414000"/>
            <a:ext cx="9540000" cy="399600"/>
          </a:xfrm>
          <a:prstGeom prst="rect">
            <a:avLst/>
          </a:prstGeom>
        </p:spPr>
        <p:txBody>
          <a:bodyPr bIns="0">
            <a:noAutofit/>
          </a:bodyPr>
          <a:lstStyle>
            <a:lvl1pPr>
              <a:lnSpc>
                <a:spcPct val="100000"/>
              </a:lnSpc>
              <a:defRPr sz="26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Headline durch Klicken bearbeiten</a:t>
            </a:r>
          </a:p>
        </p:txBody>
      </p:sp>
      <p:pic>
        <p:nvPicPr>
          <p:cNvPr id="48" name="HSBC Private Bank" descr="HSBC Private Bank_RGB" hidden="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HSBC Premier" descr="HSBC Premier_RGB" hidden="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HSBC Master Brand (Trad Chinese)" descr="Trad_Hex_RGB" hidden="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HSBC Master Brand (Sim Chinese)" descr="Sim_Hex_RGB" hidden="1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HSBC GBM" descr="HSBC GBM_Black_CMYK" hidden="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HSBC Corporate" descr="HSBC Corporate_RGB" hidden="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HSBC Business" descr="HSBC Business_RGB" hidden="1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414000" y="1782000"/>
            <a:ext cx="2286000" cy="183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>
            <a:lvl1pPr>
              <a:defRPr lang="en-US" sz="1200" b="1" kern="1200" dirty="0" smtClean="0">
                <a:latin typeface="Arial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GB" noProof="0"/>
              <a:t>Date: XXXX</a:t>
            </a:r>
          </a:p>
        </p:txBody>
      </p:sp>
      <p:pic>
        <p:nvPicPr>
          <p:cNvPr id="82" name="HSBC Private Bank" descr="HSBC Private Bank_RGB" hidden="1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HSBC Premier" descr="HSBC Premier_RGB" hidden="1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HSBC Master Brand (Trad Chinese)" descr="Trad_Hex_RGB" hidden="1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HSBC Master Brand (Sim Chinese)" descr="Sim_Hex_RGB" hidden="1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HSBC GBM" descr="HSBC GBM_Black_CMYK" hidden="1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HSBC Corporate" descr="HSBC Corporate_RGB" hidden="1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HSBC Business" descr="HSBC Business_RGB" hidden="1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3">
            <a:extLst>
              <a:ext uri="{FF2B5EF4-FFF2-40B4-BE49-F238E27FC236}">
                <a16:creationId xmlns:a16="http://schemas.microsoft.com/office/drawing/2014/main" xmlns="" id="{9B438CD5-21E7-431A-A8B4-DE57B87F4ED5}"/>
              </a:ext>
            </a:extLst>
          </p:cNvPr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0" y="6035548"/>
            <a:ext cx="2315221" cy="12161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34496B48-A7B0-421A-8AE4-563ED91BD83D}"/>
              </a:ext>
            </a:extLst>
          </p:cNvPr>
          <p:cNvGrpSpPr/>
          <p:nvPr userDrawn="1"/>
        </p:nvGrpSpPr>
        <p:grpSpPr>
          <a:xfrm>
            <a:off x="2117251" y="6274418"/>
            <a:ext cx="1071243" cy="738413"/>
            <a:chOff x="2117251" y="6274418"/>
            <a:chExt cx="1071243" cy="73841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E104010B-B3B4-4FD3-A187-1F981369798A}"/>
                </a:ext>
              </a:extLst>
            </p:cNvPr>
            <p:cNvCxnSpPr/>
            <p:nvPr userDrawn="1"/>
          </p:nvCxnSpPr>
          <p:spPr bwMode="auto">
            <a:xfrm flipH="1">
              <a:off x="2117251" y="6296568"/>
              <a:ext cx="1" cy="6941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F4DFE8FB-C216-4FB6-AC70-8593CEADA200}"/>
                </a:ext>
              </a:extLst>
            </p:cNvPr>
            <p:cNvSpPr/>
            <p:nvPr userDrawn="1"/>
          </p:nvSpPr>
          <p:spPr bwMode="auto">
            <a:xfrm>
              <a:off x="2192615" y="6274418"/>
              <a:ext cx="995879" cy="738413"/>
            </a:xfrm>
            <a:prstGeom prst="rect">
              <a:avLst/>
            </a:prstGeom>
            <a:solidFill>
              <a:schemeClr val="bg1">
                <a:alpha val="43922"/>
              </a:schemeClr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88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1" i="0" u="none" strike="noStrike" cap="none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CO-BRANDING LOGO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F1A9666-1EF6-497A-ADD1-17E781C76A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6682250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04083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620C0-5D16-4BD4-8FF4-21E5193A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Master subtitle">
            <a:extLst>
              <a:ext uri="{FF2B5EF4-FFF2-40B4-BE49-F238E27FC236}">
                <a16:creationId xmlns:a16="http://schemas.microsoft.com/office/drawing/2014/main" xmlns="" id="{6C901445-746C-400E-BAA5-A2210654717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E93A8B-79AC-4ABC-8D60-9C2BEA2C8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457C4428-D35B-4DE2-8EA2-EE77D8C7F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00" y="1321199"/>
            <a:ext cx="2030400" cy="5277600"/>
          </a:xfrm>
        </p:spPr>
        <p:txBody>
          <a:bodyPr/>
          <a:lstStyle>
            <a:lvl1pPr>
              <a:defRPr sz="1000"/>
            </a:lvl1pPr>
            <a:lvl2pPr marL="234000" indent="-234000">
              <a:buClrTx/>
              <a:buFont typeface="Arial" panose="020B0604020202020204" pitchFamily="34" charset="0"/>
              <a:buChar char="–"/>
              <a:defRPr sz="1000"/>
            </a:lvl2pPr>
            <a:lvl3pPr marL="468000" indent="-234000">
              <a:buClrTx/>
              <a:buFont typeface="Arial" panose="020B0604020202020204" pitchFamily="34" charset="0"/>
              <a:buChar char="–"/>
              <a:defRPr sz="900"/>
            </a:lvl3pPr>
            <a:lvl4pPr marL="702000" indent="-234000">
              <a:buClrTx/>
              <a:buFont typeface="Arial" panose="020B0604020202020204" pitchFamily="34" charset="0"/>
              <a:buChar char="–"/>
              <a:defRPr sz="8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58736501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02 Content Placeholder"/>
          <p:cNvSpPr>
            <a:spLocks noGrp="1"/>
          </p:cNvSpPr>
          <p:nvPr>
            <p:ph sz="quarter" idx="12"/>
          </p:nvPr>
        </p:nvSpPr>
        <p:spPr>
          <a:xfrm>
            <a:off x="6404400" y="1321200"/>
            <a:ext cx="3549600" cy="52776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01 Content Placeholder"/>
          <p:cNvSpPr>
            <a:spLocks noGrp="1"/>
          </p:cNvSpPr>
          <p:nvPr>
            <p:ph sz="quarter" idx="11"/>
          </p:nvPr>
        </p:nvSpPr>
        <p:spPr>
          <a:xfrm>
            <a:off x="2725200" y="1321200"/>
            <a:ext cx="3549600" cy="52776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Master subtitle">
            <a:extLst>
              <a:ext uri="{FF2B5EF4-FFF2-40B4-BE49-F238E27FC236}">
                <a16:creationId xmlns:a16="http://schemas.microsoft.com/office/drawing/2014/main" xmlns="" id="{B7B3EE3A-7A30-47A1-A619-1A802A18983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DC015D-839C-42A7-99DD-99A3EA8811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D8D04492-8F1B-4466-86C1-E764E598DA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4000" y="1321199"/>
            <a:ext cx="2030400" cy="5277600"/>
          </a:xfrm>
        </p:spPr>
        <p:txBody>
          <a:bodyPr/>
          <a:lstStyle>
            <a:lvl1pPr>
              <a:defRPr sz="1000"/>
            </a:lvl1pPr>
            <a:lvl2pPr marL="216000" indent="-216000">
              <a:buClrTx/>
              <a:buFont typeface="Arial" panose="020B0604020202020204" pitchFamily="34" charset="0"/>
              <a:buChar char="–"/>
              <a:defRPr sz="1000"/>
            </a:lvl2pPr>
            <a:lvl3pPr marL="432000" indent="-216000">
              <a:buClrTx/>
              <a:buFont typeface="Arial" panose="020B0604020202020204" pitchFamily="34" charset="0"/>
              <a:buChar char="–"/>
              <a:defRPr sz="900"/>
            </a:lvl3pPr>
            <a:lvl4pPr marL="648000" indent="-216000">
              <a:buClrTx/>
              <a:buFont typeface="Arial" panose="020B0604020202020204" pitchFamily="34" charset="0"/>
              <a:buChar char="–"/>
              <a:defRPr sz="800"/>
            </a:lvl4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41034453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01 Content Placeholder"/>
          <p:cNvSpPr>
            <a:spLocks noGrp="1"/>
          </p:cNvSpPr>
          <p:nvPr>
            <p:ph sz="quarter" idx="11"/>
          </p:nvPr>
        </p:nvSpPr>
        <p:spPr>
          <a:xfrm>
            <a:off x="2725200" y="1321200"/>
            <a:ext cx="3549600" cy="5277600"/>
          </a:xfrm>
        </p:spPr>
        <p:txBody>
          <a:bodyPr>
            <a:normAutofit/>
          </a:bodyPr>
          <a:lstStyle>
            <a:lvl1pPr>
              <a:defRPr sz="1401"/>
            </a:lvl1pPr>
            <a:lvl2pPr>
              <a:defRPr sz="1401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5" name="Master subtitle">
            <a:extLst>
              <a:ext uri="{FF2B5EF4-FFF2-40B4-BE49-F238E27FC236}">
                <a16:creationId xmlns:a16="http://schemas.microsoft.com/office/drawing/2014/main" xmlns="" id="{9700087E-59FD-47DB-BE4A-DF668F8463C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02AE4-EEF5-47CA-BAD9-918187F1D1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6EC7EBFD-70F6-4B60-8F48-8F528B41B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00" y="1321199"/>
            <a:ext cx="2030400" cy="5277600"/>
          </a:xfrm>
        </p:spPr>
        <p:txBody>
          <a:bodyPr/>
          <a:lstStyle>
            <a:lvl1pPr>
              <a:defRPr sz="1000"/>
            </a:lvl1pPr>
            <a:lvl2pPr marL="216000" indent="-216000">
              <a:buClrTx/>
              <a:buFont typeface="Arial" panose="020B0604020202020204" pitchFamily="34" charset="0"/>
              <a:buChar char="–"/>
              <a:defRPr sz="1000"/>
            </a:lvl2pPr>
            <a:lvl3pPr marL="432000" indent="-216000">
              <a:buClrTx/>
              <a:buFont typeface="Arial" panose="020B0604020202020204" pitchFamily="34" charset="0"/>
              <a:buChar char="–"/>
              <a:defRPr sz="900"/>
            </a:lvl3pPr>
            <a:lvl4pPr marL="648000" indent="-216000">
              <a:buClrTx/>
              <a:buFont typeface="Arial" panose="020B0604020202020204" pitchFamily="34" charset="0"/>
              <a:buChar char="–"/>
              <a:defRPr sz="800"/>
            </a:lvl4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7223647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2 Content Placeholder"/>
          <p:cNvSpPr>
            <a:spLocks noGrp="1"/>
          </p:cNvSpPr>
          <p:nvPr>
            <p:ph sz="quarter" idx="14"/>
          </p:nvPr>
        </p:nvSpPr>
        <p:spPr>
          <a:xfrm>
            <a:off x="2725200" y="4039200"/>
            <a:ext cx="7228800" cy="25596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01 Content Placeholder"/>
          <p:cNvSpPr>
            <a:spLocks noGrp="1"/>
          </p:cNvSpPr>
          <p:nvPr>
            <p:ph sz="quarter" idx="13"/>
          </p:nvPr>
        </p:nvSpPr>
        <p:spPr>
          <a:xfrm>
            <a:off x="2725200" y="1321200"/>
            <a:ext cx="7228800" cy="25596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8" name="Master subtitle">
            <a:extLst>
              <a:ext uri="{FF2B5EF4-FFF2-40B4-BE49-F238E27FC236}">
                <a16:creationId xmlns:a16="http://schemas.microsoft.com/office/drawing/2014/main" xmlns="" id="{0A9F38FD-38A9-49E8-B3D4-CE49DDA42AD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59E721-3C9D-4251-9785-B66F01526E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6FAF9C71-BDBD-4778-8453-D980284D40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4000" y="1321199"/>
            <a:ext cx="2030400" cy="5277600"/>
          </a:xfrm>
        </p:spPr>
        <p:txBody>
          <a:bodyPr/>
          <a:lstStyle>
            <a:lvl1pPr>
              <a:defRPr sz="1000"/>
            </a:lvl1pPr>
            <a:lvl2pPr marL="216000" indent="-216000">
              <a:buClrTx/>
              <a:buFont typeface="Arial" panose="020B0604020202020204" pitchFamily="34" charset="0"/>
              <a:buChar char="–"/>
              <a:defRPr sz="1000"/>
            </a:lvl2pPr>
            <a:lvl3pPr marL="432000" indent="-216000">
              <a:buClrTx/>
              <a:buFont typeface="Arial" panose="020B0604020202020204" pitchFamily="34" charset="0"/>
              <a:buChar char="–"/>
              <a:defRPr sz="900"/>
            </a:lvl3pPr>
            <a:lvl4pPr marL="648000" indent="-216000">
              <a:buClrTx/>
              <a:buFont typeface="Arial" panose="020B0604020202020204" pitchFamily="34" charset="0"/>
              <a:buChar char="–"/>
              <a:defRPr sz="800"/>
            </a:lvl4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4468375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04 Content Placeholder"/>
          <p:cNvSpPr>
            <a:spLocks noGrp="1"/>
          </p:cNvSpPr>
          <p:nvPr>
            <p:ph sz="quarter" idx="16"/>
          </p:nvPr>
        </p:nvSpPr>
        <p:spPr>
          <a:xfrm>
            <a:off x="6404400" y="4039200"/>
            <a:ext cx="3549600" cy="25596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03 Content Placeholder"/>
          <p:cNvSpPr>
            <a:spLocks noGrp="1"/>
          </p:cNvSpPr>
          <p:nvPr>
            <p:ph sz="quarter" idx="15"/>
          </p:nvPr>
        </p:nvSpPr>
        <p:spPr>
          <a:xfrm>
            <a:off x="2725200" y="4039200"/>
            <a:ext cx="3549600" cy="25596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02 Content Placeholder"/>
          <p:cNvSpPr>
            <a:spLocks noGrp="1"/>
          </p:cNvSpPr>
          <p:nvPr>
            <p:ph sz="quarter" idx="14"/>
          </p:nvPr>
        </p:nvSpPr>
        <p:spPr>
          <a:xfrm>
            <a:off x="6404400" y="1321200"/>
            <a:ext cx="3549600" cy="25596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01 Content Placeholder"/>
          <p:cNvSpPr>
            <a:spLocks noGrp="1"/>
          </p:cNvSpPr>
          <p:nvPr>
            <p:ph sz="quarter" idx="13"/>
          </p:nvPr>
        </p:nvSpPr>
        <p:spPr>
          <a:xfrm>
            <a:off x="2725200" y="1321200"/>
            <a:ext cx="3549600" cy="25596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14000"/>
            <a:ext cx="9540000" cy="2484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Master subtitle">
            <a:extLst>
              <a:ext uri="{FF2B5EF4-FFF2-40B4-BE49-F238E27FC236}">
                <a16:creationId xmlns:a16="http://schemas.microsoft.com/office/drawing/2014/main" xmlns="" id="{0F15E883-57DA-4DF2-B1BB-D5C8C383772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6B2E2DA-536C-45AD-BBFB-B3985D6928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08B064EB-F862-4009-855D-9B7304E63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4000" y="1321199"/>
            <a:ext cx="2030400" cy="5277600"/>
          </a:xfrm>
        </p:spPr>
        <p:txBody>
          <a:bodyPr/>
          <a:lstStyle>
            <a:lvl1pPr>
              <a:defRPr sz="1000"/>
            </a:lvl1pPr>
            <a:lvl2pPr marL="216000" indent="-216000">
              <a:buClrTx/>
              <a:buFont typeface="Arial" panose="020B0604020202020204" pitchFamily="34" charset="0"/>
              <a:buChar char="–"/>
              <a:defRPr sz="1000"/>
            </a:lvl2pPr>
            <a:lvl3pPr marL="432000" indent="-216000">
              <a:buClrTx/>
              <a:buFont typeface="Arial" panose="020B0604020202020204" pitchFamily="34" charset="0"/>
              <a:buChar char="–"/>
              <a:defRPr sz="900"/>
            </a:lvl3pPr>
            <a:lvl4pPr marL="648000" indent="-216000">
              <a:buClrTx/>
              <a:buFont typeface="Arial" panose="020B0604020202020204" pitchFamily="34" charset="0"/>
              <a:buChar char="–"/>
              <a:defRPr sz="800"/>
            </a:lvl4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3404938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EE9887DA-3BB2-481B-9B39-AAC27C0B4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369550" cy="72517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DAEE846-6955-481C-B36B-8102A192C3A9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0" y="6035548"/>
            <a:ext cx="2315221" cy="1216152"/>
          </a:xfrm>
          <a:prstGeom prst="rect">
            <a:avLst/>
          </a:prstGeom>
        </p:spPr>
      </p:pic>
      <p:pic>
        <p:nvPicPr>
          <p:cNvPr id="33" name="HSBC Private Bank" descr="HSBC Private Bank_RGB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HSBC Premier" descr="HSBC Premier_RGB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HSBC Master Brand (Trad Chinese)" descr="Trad_Hex_RGB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HSBC Master Brand (Sim Chinese)" descr="Sim_Hex_RGB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HSBC GBM" descr="HSBC GBM_Black_CMYK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HSBC Corporate" descr="HSBC Corporate_RGB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HSBC Business" descr="HSBC Business_RGB" hidden="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HSBC Private Bank" descr="HSBC Private Bank_RGB" hidden="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HSBC Premier" descr="HSBC Premier_RGB" hidden="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HSBC Master Brand (Trad Chinese)" descr="Trad_Hex_RGB" hidden="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HSBC Master Brand (Sim Chinese)" descr="Sim_Hex_RGB" hidden="1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HSBC GBM" descr="HSBC GBM_Black_CMYK" hidden="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HSBC Corporate" descr="HSBC Corporate_RGB" hidden="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HSBC Business" descr="HSBC Business_RGB" hidden="1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HSBC Private Bank" descr="HSBC Private Bank_RGB" hidden="1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HSBC Premier" descr="HSBC Premier_RGB" hidden="1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HSBC Master Brand (Trad Chinese)" descr="Trad_Hex_RGB" hidden="1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HSBC Master Brand (Sim Chinese)" descr="Sim_Hex_RGB" hidden="1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HSBC GBM" descr="HSBC GBM_Black_CMYK" hidden="1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HSBC Corporate" descr="HSBC Corporate_RGB" hidden="1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HSBC Business" descr="HSBC Business_RGB" hidden="1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C3A579-A471-491B-A972-6B69E5DA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936000"/>
            <a:ext cx="9540000" cy="39960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3" name="Slide number">
            <a:extLst>
              <a:ext uri="{FF2B5EF4-FFF2-40B4-BE49-F238E27FC236}">
                <a16:creationId xmlns:a16="http://schemas.microsoft.com/office/drawing/2014/main" xmlns="" id="{44B4E4D0-D203-479B-A8DA-EC4598AE21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914775" y="6710400"/>
            <a:ext cx="540000" cy="1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901815"/>
            <a:fld id="{1CF9EA00-886D-43B8-A53F-CB3B22E97C6F}" type="slidenum">
              <a:rPr lang="en-GB" altLang="zh-TW" sz="1000" b="0" baseline="0" noProof="0" smtClean="0">
                <a:solidFill>
                  <a:schemeClr val="bg1"/>
                </a:solidFill>
                <a:latin typeface="Arial"/>
                <a:ea typeface="SimHei"/>
              </a:rPr>
              <a:pPr algn="ctr" defTabSz="901815"/>
              <a:t>‹Nr.›</a:t>
            </a:fld>
            <a:endParaRPr lang="en-GB" altLang="zh-TW" sz="1000" b="0" baseline="0" noProof="0">
              <a:solidFill>
                <a:schemeClr val="bg1"/>
              </a:solidFill>
              <a:latin typeface="Arial"/>
              <a:ea typeface="SimHe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BF8193-BC5E-4B21-85BF-79297EEE4D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4DD77D3-5720-4C74-8157-857C8B2D0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369550" cy="7251700"/>
          </a:xfrm>
          <a:prstGeom prst="rect">
            <a:avLst/>
          </a:prstGeom>
        </p:spPr>
      </p:pic>
      <p:pic>
        <p:nvPicPr>
          <p:cNvPr id="33" name="HSBC Private Bank" descr="HSBC Private Bank_RGB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HSBC Premier" descr="HSBC Premier_RGB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HSBC Master Brand (Trad Chinese)" descr="Trad_Hex_RGB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HSBC Master Brand (Sim Chinese)" descr="Sim_Hex_RGB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HSBC GBM" descr="HSBC GBM_Black_CMYK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HSBC Corporate" descr="HSBC Corporate_RGB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HSBC Business" descr="HSBC Business_RGB" hidden="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HSBC Private Bank" descr="HSBC Private Bank_RGB" hidden="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HSBC Premier" descr="HSBC Premier_RGB" hidden="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HSBC Master Brand (Trad Chinese)" descr="Trad_Hex_RGB" hidden="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HSBC Master Brand (Sim Chinese)" descr="Sim_Hex_RGB" hidden="1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HSBC GBM" descr="HSBC GBM_Black_CMYK" hidden="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HSBC Corporate" descr="HSBC Corporate_RGB" hidden="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HSBC Business" descr="HSBC Business_RGB" hidden="1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HSBC Private Bank" descr="HSBC Private Bank_RGB" hidden="1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HSBC Premier" descr="HSBC Premier_RGB" hidden="1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HSBC Master Brand (Trad Chinese)" descr="Trad_Hex_RGB" hidden="1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HSBC Master Brand (Sim Chinese)" descr="Sim_Hex_RGB" hidden="1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HSBC GBM" descr="HSBC GBM_Black_CMYK" hidden="1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HSBC Corporate" descr="HSBC Corporate_RGB" hidden="1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HSBC Business" descr="HSBC Business_RGB" hidden="1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C3A579-A471-491B-A972-6B69E5DA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936000"/>
            <a:ext cx="9540000" cy="39960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3" name="Slide number">
            <a:extLst>
              <a:ext uri="{FF2B5EF4-FFF2-40B4-BE49-F238E27FC236}">
                <a16:creationId xmlns:a16="http://schemas.microsoft.com/office/drawing/2014/main" xmlns="" id="{44B4E4D0-D203-479B-A8DA-EC4598AE21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914775" y="6710400"/>
            <a:ext cx="540000" cy="1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901815"/>
            <a:fld id="{1CF9EA00-886D-43B8-A53F-CB3B22E97C6F}" type="slidenum">
              <a:rPr lang="en-GB" altLang="zh-TW" sz="1000" b="0" baseline="0" noProof="0" smtClean="0">
                <a:solidFill>
                  <a:schemeClr val="bg1"/>
                </a:solidFill>
                <a:latin typeface="Arial"/>
                <a:ea typeface="SimHei"/>
              </a:rPr>
              <a:pPr algn="ctr" defTabSz="901815"/>
              <a:t>‹Nr.›</a:t>
            </a:fld>
            <a:endParaRPr lang="en-GB" altLang="zh-TW" sz="1000" b="0" baseline="0" noProof="0">
              <a:solidFill>
                <a:schemeClr val="bg1"/>
              </a:solidFill>
              <a:latin typeface="Arial"/>
              <a:ea typeface="SimHei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EFF7716-94D2-4898-9DE3-2803CBB7B8BB}"/>
              </a:ext>
            </a:extLst>
          </p:cNvPr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0" y="6035548"/>
            <a:ext cx="2315221" cy="121615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C56C6FF-6955-4C01-8722-8258F481E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714751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ew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8DFF21B-7FD6-491B-A095-C29302D97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369549" cy="7251700"/>
          </a:xfrm>
          <a:prstGeom prst="rect">
            <a:avLst/>
          </a:prstGeom>
        </p:spPr>
      </p:pic>
      <p:pic>
        <p:nvPicPr>
          <p:cNvPr id="33" name="HSBC Private Bank" descr="HSBC Private Bank_RGB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HSBC Premier" descr="HSBC Premier_RGB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HSBC Master Brand (Trad Chinese)" descr="Trad_Hex_RGB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HSBC Master Brand (Sim Chinese)" descr="Sim_Hex_RGB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HSBC GBM" descr="HSBC GBM_Black_CMYK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HSBC Corporate" descr="HSBC Corporate_RGB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HSBC Business" descr="HSBC Business_RGB" hidden="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HSBC Private Bank" descr="HSBC Private Bank_RGB" hidden="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HSBC Premier" descr="HSBC Premier_RGB" hidden="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HSBC Master Brand (Trad Chinese)" descr="Trad_Hex_RGB" hidden="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HSBC Master Brand (Sim Chinese)" descr="Sim_Hex_RGB" hidden="1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HSBC GBM" descr="HSBC GBM_Black_CMYK" hidden="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HSBC Corporate" descr="HSBC Corporate_RGB" hidden="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HSBC Business" descr="HSBC Business_RGB" hidden="1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HSBC Private Bank" descr="HSBC Private Bank_RGB" hidden="1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HSBC Premier" descr="HSBC Premier_RGB" hidden="1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HSBC Master Brand (Trad Chinese)" descr="Trad_Hex_RGB" hidden="1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HSBC Master Brand (Sim Chinese)" descr="Sim_Hex_RGB" hidden="1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HSBC GBM" descr="HSBC GBM_Black_CMYK" hidden="1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HSBC Corporate" descr="HSBC Corporate_RGB" hidden="1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HSBC Business" descr="HSBC Business_RGB" hidden="1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C3A579-A471-491B-A972-6B69E5DA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936000"/>
            <a:ext cx="9540000" cy="39960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3" name="Slide number">
            <a:extLst>
              <a:ext uri="{FF2B5EF4-FFF2-40B4-BE49-F238E27FC236}">
                <a16:creationId xmlns:a16="http://schemas.microsoft.com/office/drawing/2014/main" xmlns="" id="{44B4E4D0-D203-479B-A8DA-EC4598AE21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914775" y="6710400"/>
            <a:ext cx="540000" cy="1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901815"/>
            <a:fld id="{1CF9EA00-886D-43B8-A53F-CB3B22E97C6F}" type="slidenum">
              <a:rPr lang="en-GB" altLang="zh-TW" sz="1000" b="0" baseline="0" noProof="0" smtClean="0">
                <a:solidFill>
                  <a:schemeClr val="bg1"/>
                </a:solidFill>
                <a:latin typeface="Arial"/>
                <a:ea typeface="SimHei"/>
              </a:rPr>
              <a:pPr algn="ctr" defTabSz="901815"/>
              <a:t>‹Nr.›</a:t>
            </a:fld>
            <a:endParaRPr lang="en-GB" altLang="zh-TW" sz="1000" b="0" baseline="0" noProof="0">
              <a:solidFill>
                <a:schemeClr val="bg1"/>
              </a:solidFill>
              <a:latin typeface="Arial"/>
              <a:ea typeface="SimHei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8A54682-EA6E-40B6-A866-F02BB74E5653}"/>
              </a:ext>
            </a:extLst>
          </p:cNvPr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0" y="6035548"/>
            <a:ext cx="2315221" cy="121615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EC67AB1-763B-4333-A467-6D8343A20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686278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il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32E1B66-69C5-4EA6-A575-B0A9AFDB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369550" cy="7251700"/>
          </a:xfrm>
          <a:prstGeom prst="rect">
            <a:avLst/>
          </a:prstGeom>
        </p:spPr>
      </p:pic>
      <p:pic>
        <p:nvPicPr>
          <p:cNvPr id="33" name="HSBC Private Bank" descr="HSBC Private Bank_RGB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HSBC Premier" descr="HSBC Premier_RGB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HSBC Master Brand (Trad Chinese)" descr="Trad_Hex_RGB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HSBC Master Brand (Sim Chinese)" descr="Sim_Hex_RGB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HSBC GBM" descr="HSBC GBM_Black_CMYK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HSBC Corporate" descr="HSBC Corporate_RGB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HSBC Business" descr="HSBC Business_RGB" hidden="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HSBC Private Bank" descr="HSBC Private Bank_RGB" hidden="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HSBC Premier" descr="HSBC Premier_RGB" hidden="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HSBC Master Brand (Trad Chinese)" descr="Trad_Hex_RGB" hidden="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HSBC Master Brand (Sim Chinese)" descr="Sim_Hex_RGB" hidden="1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HSBC GBM" descr="HSBC GBM_Black_CMYK" hidden="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HSBC Corporate" descr="HSBC Corporate_RGB" hidden="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HSBC Business" descr="HSBC Business_RGB" hidden="1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HSBC Private Bank" descr="HSBC Private Bank_RGB" hidden="1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HSBC Premier" descr="HSBC Premier_RGB" hidden="1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HSBC Master Brand (Trad Chinese)" descr="Trad_Hex_RGB" hidden="1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HSBC Master Brand (Sim Chinese)" descr="Sim_Hex_RGB" hidden="1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HSBC GBM" descr="HSBC GBM_Black_CMYK" hidden="1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HSBC Corporate" descr="HSBC Corporate_RGB" hidden="1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HSBC Business" descr="HSBC Business_RGB" hidden="1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C3A579-A471-491B-A972-6B69E5DA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936000"/>
            <a:ext cx="9540000" cy="39960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3" name="Slide number">
            <a:extLst>
              <a:ext uri="{FF2B5EF4-FFF2-40B4-BE49-F238E27FC236}">
                <a16:creationId xmlns:a16="http://schemas.microsoft.com/office/drawing/2014/main" xmlns="" id="{44B4E4D0-D203-479B-A8DA-EC4598AE21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914775" y="6710400"/>
            <a:ext cx="540000" cy="1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901815"/>
            <a:fld id="{1CF9EA00-886D-43B8-A53F-CB3B22E97C6F}" type="slidenum">
              <a:rPr lang="en-GB" altLang="zh-TW" sz="1000" b="0" baseline="0" noProof="0" smtClean="0">
                <a:solidFill>
                  <a:schemeClr val="bg1"/>
                </a:solidFill>
                <a:latin typeface="Arial"/>
                <a:ea typeface="SimHei"/>
              </a:rPr>
              <a:pPr algn="ctr" defTabSz="901815"/>
              <a:t>‹Nr.›</a:t>
            </a:fld>
            <a:endParaRPr lang="en-GB" altLang="zh-TW" sz="1000" b="0" baseline="0" noProof="0">
              <a:solidFill>
                <a:schemeClr val="bg1"/>
              </a:solidFill>
              <a:latin typeface="Arial"/>
              <a:ea typeface="SimHei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CEDDD052-F0A1-4AF5-8755-30FB1BF223FC}"/>
              </a:ext>
            </a:extLst>
          </p:cNvPr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0" y="6035548"/>
            <a:ext cx="2315221" cy="121615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5EC7F8B-4A33-4CB4-820C-19B6D33102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7000564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0C9EA99-46EA-452A-A565-0DDBC3ACD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369549" cy="7251700"/>
          </a:xfrm>
          <a:prstGeom prst="rect">
            <a:avLst/>
          </a:prstGeom>
        </p:spPr>
      </p:pic>
      <p:pic>
        <p:nvPicPr>
          <p:cNvPr id="33" name="HSBC Private Bank" descr="HSBC Private Bank_RGB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HSBC Premier" descr="HSBC Premier_RGB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HSBC Master Brand (Trad Chinese)" descr="Trad_Hex_RGB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HSBC Master Brand (Sim Chinese)" descr="Sim_Hex_RGB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HSBC GBM" descr="HSBC GBM_Black_CMYK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HSBC Corporate" descr="HSBC Corporate_RGB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HSBC Business" descr="HSBC Business_RGB" hidden="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HSBC Private Bank" descr="HSBC Private Bank_RGB" hidden="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HSBC Premier" descr="HSBC Premier_RGB" hidden="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HSBC Master Brand (Trad Chinese)" descr="Trad_Hex_RGB" hidden="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HSBC Master Brand (Sim Chinese)" descr="Sim_Hex_RGB" hidden="1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HSBC GBM" descr="HSBC GBM_Black_CMYK" hidden="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HSBC Corporate" descr="HSBC Corporate_RGB" hidden="1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HSBC Business" descr="HSBC Business_RGB" hidden="1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HSBC Private Bank" descr="HSBC Private Bank_RGB" hidden="1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19" y="6088673"/>
            <a:ext cx="1703203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HSBC Premier" descr="HSBC Premier_RGB" hidden="1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673"/>
            <a:ext cx="1700028" cy="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HSBC Master Brand (Trad Chinese)" descr="Trad_Hex_RGB" hidden="1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8673"/>
            <a:ext cx="1700784" cy="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HSBC Master Brand (Sim Chinese)" descr="Sim_Hex_RGB" hidden="1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059061" y="6083911"/>
            <a:ext cx="1696854" cy="3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HSBC Insurance" descr="H:\Production\Logo\HSBC LOGO\HSBC Insurance_RGB.emf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8673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HSBC GBM (Trad Chinese)" descr="T:\PresFormat\Logos\HSBC GBM_Trad_Chi.emf" hidden="1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HSBC GBM (Sim Chinese)" descr="T:\PresFormat\Logos\HSBC GBM_Sim_Chi.emf" hidden="1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3301"/>
            <a:ext cx="1700784" cy="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HSBC GBM" descr="HSBC GBM_Black_CMYK" hidden="1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307" y="6088673"/>
            <a:ext cx="1701615" cy="5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HSBC Corporate" descr="HSBC Corporate_RGB" hidden="1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6288"/>
            <a:ext cx="1700028" cy="7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HSBC Commercial Banking" descr="HSBC Commercial Banking_Black_RGB" hidden="1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5130" y="6086292"/>
            <a:ext cx="1700784" cy="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HSBC Business" descr="HSBC Business_RGB" hidden="1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86" y="6088862"/>
            <a:ext cx="1700028" cy="6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HSBC AMG" descr="J:\Production\Library\Logo\HSBC LOGO\HSBC AMG_RGB.emf" hidden="1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130" y="6088669"/>
            <a:ext cx="1700784" cy="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HSBC Advance" descr="H:\Production\Logo\HSBC LOGO\HSBC Advance_RGB.emf" hidden="1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17" y="6089655"/>
            <a:ext cx="1700599" cy="6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C3A579-A471-491B-A972-6B69E5DA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936000"/>
            <a:ext cx="9540000" cy="39960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3" name="Slide number">
            <a:extLst>
              <a:ext uri="{FF2B5EF4-FFF2-40B4-BE49-F238E27FC236}">
                <a16:creationId xmlns:a16="http://schemas.microsoft.com/office/drawing/2014/main" xmlns="" id="{44B4E4D0-D203-479B-A8DA-EC4598AE21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914775" y="6710400"/>
            <a:ext cx="540000" cy="1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901815"/>
            <a:fld id="{1CF9EA00-886D-43B8-A53F-CB3B22E97C6F}" type="slidenum">
              <a:rPr lang="en-GB" altLang="zh-TW" sz="1000" b="0" baseline="0" noProof="0" smtClean="0">
                <a:solidFill>
                  <a:schemeClr val="tx1"/>
                </a:solidFill>
                <a:latin typeface="Arial"/>
                <a:ea typeface="SimHei"/>
              </a:rPr>
              <a:pPr algn="ctr" defTabSz="901815"/>
              <a:t>‹Nr.›</a:t>
            </a:fld>
            <a:endParaRPr lang="en-GB" altLang="zh-TW" sz="1000" b="0" baseline="0" noProof="0">
              <a:solidFill>
                <a:schemeClr val="tx1"/>
              </a:solidFill>
              <a:latin typeface="Arial"/>
              <a:ea typeface="SimHei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6ABD8AC-A400-43B7-9D08-4019C0CC88D7}"/>
              </a:ext>
            </a:extLst>
          </p:cNvPr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0" y="6035548"/>
            <a:ext cx="2315221" cy="121615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E8631BC-022D-4C32-87EA-4BD5E27A6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697506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A93F9-166C-4023-A2F7-41CD9C84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B02A2-FFC6-4ADE-B895-4690BB10B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10" name="Master subtitle">
            <a:extLst>
              <a:ext uri="{FF2B5EF4-FFF2-40B4-BE49-F238E27FC236}">
                <a16:creationId xmlns:a16="http://schemas.microsoft.com/office/drawing/2014/main" xmlns="" id="{54D8EDC1-440F-4468-B0AB-6383C862CD4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7601397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01 Content Placeholder"/>
          <p:cNvSpPr>
            <a:spLocks noGrp="1"/>
          </p:cNvSpPr>
          <p:nvPr>
            <p:ph sz="quarter" idx="11"/>
          </p:nvPr>
        </p:nvSpPr>
        <p:spPr>
          <a:xfrm>
            <a:off x="414000" y="1321200"/>
            <a:ext cx="9540000" cy="527760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A33A75-AC43-4368-9D59-8F1BFEC2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65F204-DF51-4957-9A97-13037D6A8D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8" name="Master subtitle">
            <a:extLst>
              <a:ext uri="{FF2B5EF4-FFF2-40B4-BE49-F238E27FC236}">
                <a16:creationId xmlns:a16="http://schemas.microsoft.com/office/drawing/2014/main" xmlns="" id="{02839CA7-27DD-4E9F-80B2-18A8769B48B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4000" y="745200"/>
            <a:ext cx="9540000" cy="27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ClrTx/>
              <a:buFontTx/>
              <a:buNone/>
              <a:defRPr sz="1800" smtClean="0"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400507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 text placeholder"/>
          <p:cNvSpPr>
            <a:spLocks noGrp="1"/>
          </p:cNvSpPr>
          <p:nvPr>
            <p:ph type="body" idx="1"/>
          </p:nvPr>
        </p:nvSpPr>
        <p:spPr bwMode="gray">
          <a:xfrm>
            <a:off x="414000" y="1321200"/>
            <a:ext cx="9540000" cy="527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altLang="zh-TW" noProof="0"/>
              <a:t>Textmasterformat bearbeiten</a:t>
            </a:r>
            <a:br>
              <a:rPr lang="en-GB" altLang="zh-TW" noProof="0"/>
            </a:br>
            <a:endParaRPr lang="en-GB" altLang="zh-TW" noProof="0"/>
          </a:p>
          <a:p>
            <a:pPr lvl="1"/>
            <a:r>
              <a:rPr lang="en-GB" altLang="zh-TW" noProof="0"/>
              <a:t>Zweite Ebene</a:t>
            </a:r>
            <a:br>
              <a:rPr lang="en-GB" altLang="zh-TW" noProof="0"/>
            </a:br>
            <a:endParaRPr lang="en-GB" altLang="zh-TW" noProof="0"/>
          </a:p>
          <a:p>
            <a:pPr lvl="2"/>
            <a:r>
              <a:rPr lang="en-GB" altLang="zh-TW" noProof="0"/>
              <a:t>Dritte Ebene</a:t>
            </a:r>
            <a:br>
              <a:rPr lang="en-GB" altLang="zh-TW" noProof="0"/>
            </a:br>
            <a:endParaRPr lang="en-GB" altLang="zh-TW" noProof="0"/>
          </a:p>
          <a:p>
            <a:pPr lvl="3"/>
            <a:r>
              <a:rPr lang="en-GB" altLang="zh-TW" noProof="0"/>
              <a:t>Vierte Ebene</a:t>
            </a:r>
            <a:br>
              <a:rPr lang="en-GB" altLang="zh-TW" noProof="0"/>
            </a:br>
            <a:endParaRPr lang="en-GB" altLang="zh-TW" noProof="0"/>
          </a:p>
          <a:p>
            <a:pPr lvl="4"/>
            <a:r>
              <a:rPr lang="en-GB" altLang="zh-TW" noProof="0"/>
              <a:t>Fünfte Ebene</a:t>
            </a:r>
            <a:br>
              <a:rPr lang="en-GB" altLang="zh-TW" noProof="0"/>
            </a:br>
            <a:endParaRPr lang="en-GB" altLang="zh-TW" noProof="0"/>
          </a:p>
        </p:txBody>
      </p:sp>
      <p:sp>
        <p:nvSpPr>
          <p:cNvPr id="26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14000" y="414000"/>
            <a:ext cx="954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title style</a:t>
            </a:r>
            <a:endParaRPr lang="en-GB" altLang="zh-TW" noProof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7639200" y="6710400"/>
            <a:ext cx="2314800" cy="1728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 anchor="ctr" anchorCtr="0"/>
          <a:lstStyle>
            <a:lvl1pPr algn="r">
              <a:defRPr lang="de-DE" sz="1000" b="1">
                <a:solidFill>
                  <a:srgbClr val="D7D8D6"/>
                </a:solidFill>
                <a:latin typeface="Arial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10" name="Slide number"/>
          <p:cNvSpPr>
            <a:spLocks noChangeArrowheads="1"/>
          </p:cNvSpPr>
          <p:nvPr/>
        </p:nvSpPr>
        <p:spPr bwMode="gray">
          <a:xfrm>
            <a:off x="4914775" y="6710400"/>
            <a:ext cx="540000" cy="1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901815"/>
            <a:fld id="{1CF9EA00-886D-43B8-A53F-CB3B22E97C6F}" type="slidenum">
              <a:rPr lang="en-GB" altLang="zh-TW" sz="1000" b="0" baseline="0" noProof="0" smtClean="0">
                <a:latin typeface="Arial"/>
                <a:ea typeface="SimHei"/>
              </a:rPr>
              <a:pPr algn="ctr" defTabSz="901815"/>
              <a:t>‹Nr.›</a:t>
            </a:fld>
            <a:endParaRPr lang="en-GB" altLang="zh-TW" sz="1000" b="0" baseline="0" noProof="0">
              <a:latin typeface="Arial"/>
              <a:ea typeface="SimHei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xmlns="" id="{0DE54090-FD2B-4AB0-9ACD-F30DFA6A5E1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14000" y="6710400"/>
            <a:ext cx="3600000" cy="1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l" defTabSz="901815"/>
            <a:r>
              <a:rPr lang="de-DE" altLang="zh-TW" sz="1000" b="1" baseline="0" noProof="0" dirty="0">
                <a:solidFill>
                  <a:schemeClr val="accent3"/>
                </a:solidFill>
                <a:latin typeface="Arial"/>
                <a:ea typeface="SimHei"/>
              </a:rPr>
              <a:t>HSBC</a:t>
            </a:r>
            <a:endParaRPr lang="de-DE" altLang="zh-TW" sz="1000" b="0" baseline="0" noProof="0" dirty="0">
              <a:solidFill>
                <a:schemeClr val="accent3"/>
              </a:solidFill>
              <a:latin typeface="Arial"/>
              <a:ea typeface="SimHe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6" r:id="rId2"/>
    <p:sldLayoutId id="2147483691" r:id="rId3"/>
    <p:sldLayoutId id="2147483709" r:id="rId4"/>
    <p:sldLayoutId id="2147483710" r:id="rId5"/>
    <p:sldLayoutId id="2147483711" r:id="rId6"/>
    <p:sldLayoutId id="2147483712" r:id="rId7"/>
    <p:sldLayoutId id="2147483692" r:id="rId8"/>
    <p:sldLayoutId id="2147483693" r:id="rId9"/>
    <p:sldLayoutId id="2147483694" r:id="rId10"/>
    <p:sldLayoutId id="2147483695" r:id="rId11"/>
    <p:sldLayoutId id="2147483698" r:id="rId12"/>
    <p:sldLayoutId id="2147483732" r:id="rId13"/>
    <p:sldLayoutId id="2147483734" r:id="rId14"/>
    <p:sldLayoutId id="2147483700" r:id="rId15"/>
    <p:sldLayoutId id="2147483733" r:id="rId16"/>
    <p:sldLayoutId id="2147483713" r:id="rId17"/>
    <p:sldLayoutId id="2147483738" r:id="rId18"/>
    <p:sldLayoutId id="2147483740" r:id="rId19"/>
    <p:sldLayoutId id="2147483744" r:id="rId20"/>
  </p:sldLayoutIdLst>
  <p:hf sldNum="0" hdr="0" dt="0"/>
  <p:txStyles>
    <p:titleStyle>
      <a:lvl1pPr algn="l" defTabSz="11653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 baseline="0">
          <a:solidFill>
            <a:schemeClr val="tx1"/>
          </a:solidFill>
          <a:latin typeface="Arial"/>
          <a:ea typeface="SimHei"/>
          <a:cs typeface="+mj-cs"/>
        </a:defRPr>
      </a:lvl1pPr>
      <a:lvl2pPr algn="l" defTabSz="11653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1">
          <a:solidFill>
            <a:schemeClr val="tx2"/>
          </a:solidFill>
          <a:latin typeface="Arial" charset="0"/>
          <a:cs typeface="Arial" charset="0"/>
        </a:defRPr>
      </a:lvl2pPr>
      <a:lvl3pPr algn="l" defTabSz="11653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1">
          <a:solidFill>
            <a:schemeClr val="tx2"/>
          </a:solidFill>
          <a:latin typeface="Arial" charset="0"/>
          <a:cs typeface="Arial" charset="0"/>
        </a:defRPr>
      </a:lvl3pPr>
      <a:lvl4pPr algn="l" defTabSz="11653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1">
          <a:solidFill>
            <a:schemeClr val="tx2"/>
          </a:solidFill>
          <a:latin typeface="Arial" charset="0"/>
          <a:cs typeface="Arial" charset="0"/>
        </a:defRPr>
      </a:lvl4pPr>
      <a:lvl5pPr algn="l" defTabSz="11653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1">
          <a:solidFill>
            <a:schemeClr val="tx2"/>
          </a:solidFill>
          <a:latin typeface="Arial" charset="0"/>
          <a:cs typeface="Arial" charset="0"/>
        </a:defRPr>
      </a:lvl5pPr>
      <a:lvl6pPr marL="457258" algn="l" defTabSz="1109804" rtl="0" eaLnBrk="1" fontAlgn="base" hangingPunct="1">
        <a:spcBef>
          <a:spcPct val="0"/>
        </a:spcBef>
        <a:spcAft>
          <a:spcPct val="0"/>
        </a:spcAft>
        <a:defRPr sz="2401">
          <a:solidFill>
            <a:schemeClr val="accent1"/>
          </a:solidFill>
          <a:latin typeface="Arial" charset="0"/>
          <a:cs typeface="Arial" charset="0"/>
        </a:defRPr>
      </a:lvl6pPr>
      <a:lvl7pPr marL="914517" algn="l" defTabSz="1109804" rtl="0" eaLnBrk="1" fontAlgn="base" hangingPunct="1">
        <a:spcBef>
          <a:spcPct val="0"/>
        </a:spcBef>
        <a:spcAft>
          <a:spcPct val="0"/>
        </a:spcAft>
        <a:defRPr sz="2401">
          <a:solidFill>
            <a:schemeClr val="accent1"/>
          </a:solidFill>
          <a:latin typeface="Arial" charset="0"/>
          <a:cs typeface="Arial" charset="0"/>
        </a:defRPr>
      </a:lvl7pPr>
      <a:lvl8pPr marL="1371774" algn="l" defTabSz="1109804" rtl="0" eaLnBrk="1" fontAlgn="base" hangingPunct="1">
        <a:spcBef>
          <a:spcPct val="0"/>
        </a:spcBef>
        <a:spcAft>
          <a:spcPct val="0"/>
        </a:spcAft>
        <a:defRPr sz="2401">
          <a:solidFill>
            <a:schemeClr val="accent1"/>
          </a:solidFill>
          <a:latin typeface="Arial" charset="0"/>
          <a:cs typeface="Arial" charset="0"/>
        </a:defRPr>
      </a:lvl8pPr>
      <a:lvl9pPr marL="1829032" algn="l" defTabSz="1109804" rtl="0" eaLnBrk="1" fontAlgn="base" hangingPunct="1">
        <a:spcBef>
          <a:spcPct val="0"/>
        </a:spcBef>
        <a:spcAft>
          <a:spcPct val="0"/>
        </a:spcAft>
        <a:defRPr sz="240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901815" rtl="0" eaLnBrk="1" fontAlgn="base" hangingPunct="1">
        <a:spcBef>
          <a:spcPts val="200"/>
        </a:spcBef>
        <a:spcAft>
          <a:spcPct val="0"/>
        </a:spcAft>
        <a:buClr>
          <a:schemeClr val="tx2"/>
        </a:buClr>
        <a:buFont typeface="Symbol" pitchFamily="18" charset="2"/>
        <a:buNone/>
        <a:defRPr lang="en-US" sz="1400" baseline="0" dirty="0" smtClean="0">
          <a:solidFill>
            <a:schemeClr val="tx1"/>
          </a:solidFill>
          <a:latin typeface="+mn-lt"/>
          <a:ea typeface="SimHei"/>
          <a:cs typeface="+mn-cs"/>
        </a:defRPr>
      </a:lvl1pPr>
      <a:lvl2pPr marL="216000" indent="-216000" algn="l" defTabSz="901815" rtl="0" eaLnBrk="1" fontAlgn="base" hangingPunct="1"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lang="en-US" sz="1400" baseline="0" dirty="0" smtClean="0">
          <a:solidFill>
            <a:schemeClr val="tx1"/>
          </a:solidFill>
          <a:latin typeface="Arial"/>
          <a:ea typeface="SimHei"/>
          <a:cs typeface="+mn-cs"/>
        </a:defRPr>
      </a:lvl2pPr>
      <a:lvl3pPr marL="432000" indent="-216000" algn="l" defTabSz="901815" rtl="0" eaLnBrk="1" fontAlgn="base" hangingPunct="1">
        <a:spcBef>
          <a:spcPts val="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lang="en-US" sz="1200" baseline="0" dirty="0" smtClean="0">
          <a:solidFill>
            <a:schemeClr val="tx1"/>
          </a:solidFill>
          <a:latin typeface="Arial"/>
          <a:ea typeface="SimHei"/>
          <a:cs typeface="+mn-cs"/>
        </a:defRPr>
      </a:lvl3pPr>
      <a:lvl4pPr marL="648000" indent="-216000" algn="l" defTabSz="901815" rtl="0" eaLnBrk="1" fontAlgn="base" hangingPunct="1">
        <a:spcBef>
          <a:spcPts val="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lang="en-US" sz="1000" baseline="0" dirty="0" smtClean="0">
          <a:solidFill>
            <a:schemeClr val="tx1"/>
          </a:solidFill>
          <a:latin typeface="Arial"/>
          <a:ea typeface="SimHei"/>
          <a:cs typeface="+mn-cs"/>
        </a:defRPr>
      </a:lvl4pPr>
      <a:lvl5pPr marL="864000" indent="-216000" algn="l" defTabSz="1165373" rtl="0" eaLnBrk="1" fontAlgn="base" hangingPunct="1">
        <a:spcBef>
          <a:spcPts val="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lang="en-US" sz="900" dirty="0" smtClean="0">
          <a:solidFill>
            <a:schemeClr val="tx1"/>
          </a:solidFill>
          <a:latin typeface="Arial"/>
          <a:ea typeface="SimHei"/>
          <a:cs typeface="+mn-cs"/>
        </a:defRPr>
      </a:lvl5pPr>
      <a:lvl6pPr marL="1544835" indent="-212752" algn="l" defTabSz="110980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6pPr>
      <a:lvl7pPr marL="2002093" indent="-212752" algn="l" defTabSz="110980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7pPr>
      <a:lvl8pPr marL="2459350" indent="-212752" algn="l" defTabSz="110980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8pPr>
      <a:lvl9pPr marL="2916609" indent="-212752" algn="l" defTabSz="110980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517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2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91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9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7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066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67" userDrawn="1">
          <p15:clr>
            <a:srgbClr val="F26B43"/>
          </p15:clr>
        </p15:guide>
        <p15:guide id="2" pos="259" userDrawn="1">
          <p15:clr>
            <a:srgbClr val="F26B43"/>
          </p15:clr>
        </p15:guide>
        <p15:guide id="3" pos="6279" userDrawn="1">
          <p15:clr>
            <a:srgbClr val="F26B43"/>
          </p15:clr>
        </p15:guide>
        <p15:guide id="4" orient="horz" pos="825" userDrawn="1">
          <p15:clr>
            <a:srgbClr val="F26B43"/>
          </p15:clr>
        </p15:guide>
        <p15:guide id="5" orient="horz" pos="259" userDrawn="1">
          <p15:clr>
            <a:srgbClr val="F26B43"/>
          </p15:clr>
        </p15:guide>
        <p15:guide id="6" pos="3212" userDrawn="1">
          <p15:clr>
            <a:srgbClr val="F26B43"/>
          </p15:clr>
        </p15:guide>
        <p15:guide id="7" pos="3316" userDrawn="1">
          <p15:clr>
            <a:srgbClr val="F26B43"/>
          </p15:clr>
        </p15:guide>
        <p15:guide id="8" orient="horz" pos="4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 text placeholder"/>
          <p:cNvSpPr>
            <a:spLocks noGrp="1"/>
          </p:cNvSpPr>
          <p:nvPr>
            <p:ph type="body" idx="1"/>
          </p:nvPr>
        </p:nvSpPr>
        <p:spPr bwMode="gray">
          <a:xfrm>
            <a:off x="2725200" y="1321200"/>
            <a:ext cx="7228800" cy="527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altLang="zh-TW" noProof="0"/>
              <a:t>Textmasterformat bearbeiten</a:t>
            </a:r>
            <a:br>
              <a:rPr lang="en-GB" altLang="zh-TW" noProof="0"/>
            </a:br>
            <a:endParaRPr lang="en-GB" altLang="zh-TW" noProof="0"/>
          </a:p>
          <a:p>
            <a:pPr lvl="1"/>
            <a:r>
              <a:rPr lang="en-GB" altLang="zh-TW" noProof="0"/>
              <a:t>Zweite Ebene</a:t>
            </a:r>
            <a:br>
              <a:rPr lang="en-GB" altLang="zh-TW" noProof="0"/>
            </a:br>
            <a:endParaRPr lang="en-GB" altLang="zh-TW" noProof="0"/>
          </a:p>
          <a:p>
            <a:pPr lvl="2"/>
            <a:r>
              <a:rPr lang="en-GB" altLang="zh-TW" noProof="0"/>
              <a:t>Dritte Ebene</a:t>
            </a:r>
            <a:br>
              <a:rPr lang="en-GB" altLang="zh-TW" noProof="0"/>
            </a:br>
            <a:endParaRPr lang="en-GB" altLang="zh-TW" noProof="0"/>
          </a:p>
          <a:p>
            <a:pPr lvl="3"/>
            <a:r>
              <a:rPr lang="en-GB" altLang="zh-TW" noProof="0"/>
              <a:t>Vierte Ebene</a:t>
            </a:r>
            <a:br>
              <a:rPr lang="en-GB" altLang="zh-TW" noProof="0"/>
            </a:br>
            <a:endParaRPr lang="en-GB" altLang="zh-TW" noProof="0"/>
          </a:p>
          <a:p>
            <a:pPr lvl="4"/>
            <a:r>
              <a:rPr lang="en-GB" altLang="zh-TW" noProof="0"/>
              <a:t>Fünfte Ebene</a:t>
            </a:r>
            <a:br>
              <a:rPr lang="en-GB" altLang="zh-TW" noProof="0"/>
            </a:br>
            <a:endParaRPr lang="en-GB" altLang="zh-TW" noProof="0"/>
          </a:p>
        </p:txBody>
      </p:sp>
      <p:sp>
        <p:nvSpPr>
          <p:cNvPr id="26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14000" y="414000"/>
            <a:ext cx="954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noProof="0"/>
              <a:t>Click to edit Master title style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7639200" y="6710400"/>
            <a:ext cx="2314800" cy="1728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 anchor="ctr" anchorCtr="0"/>
          <a:lstStyle>
            <a:lvl1pPr algn="r">
              <a:defRPr lang="de-DE" sz="1000" b="1">
                <a:solidFill>
                  <a:srgbClr val="D7D8D6"/>
                </a:solidFill>
                <a:latin typeface="Arial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10" name="Slide number"/>
          <p:cNvSpPr>
            <a:spLocks noChangeArrowheads="1"/>
          </p:cNvSpPr>
          <p:nvPr/>
        </p:nvSpPr>
        <p:spPr bwMode="gray">
          <a:xfrm>
            <a:off x="4914775" y="6710400"/>
            <a:ext cx="540000" cy="1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901815"/>
            <a:fld id="{1CF9EA00-886D-43B8-A53F-CB3B22E97C6F}" type="slidenum">
              <a:rPr lang="en-GB" altLang="zh-TW" sz="1000" b="0" baseline="0" noProof="0" smtClean="0">
                <a:latin typeface="Arial"/>
                <a:ea typeface="SimHei"/>
              </a:rPr>
              <a:pPr algn="ctr" defTabSz="901815"/>
              <a:t>‹Nr.›</a:t>
            </a:fld>
            <a:endParaRPr lang="en-GB" altLang="zh-TW" sz="1000" b="0" baseline="0" noProof="0">
              <a:latin typeface="Arial"/>
              <a:ea typeface="SimHei"/>
            </a:endParaRPr>
          </a:p>
        </p:txBody>
      </p:sp>
      <p:sp>
        <p:nvSpPr>
          <p:cNvPr id="6" name="Message line">
            <a:extLst>
              <a:ext uri="{FF2B5EF4-FFF2-40B4-BE49-F238E27FC236}">
                <a16:creationId xmlns:a16="http://schemas.microsoft.com/office/drawing/2014/main" xmlns="" id="{3E06067B-0BB1-4D20-A9DD-64AA5D967B27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2581099" y="1321819"/>
            <a:ext cx="0" cy="5276088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zh-TW" baseline="0" noProof="0">
              <a:latin typeface="Arial"/>
              <a:ea typeface="SimHei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xmlns="" id="{7991C6AD-5C49-41CC-88B5-304583BAD16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14000" y="6710400"/>
            <a:ext cx="3600000" cy="1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l" defTabSz="901815"/>
            <a:r>
              <a:rPr lang="de-DE" altLang="zh-TW" sz="1000" b="1" baseline="0" noProof="0" dirty="0">
                <a:solidFill>
                  <a:schemeClr val="accent3"/>
                </a:solidFill>
                <a:latin typeface="Arial"/>
                <a:ea typeface="SimHei"/>
              </a:rPr>
              <a:t>HSBC</a:t>
            </a:r>
            <a:endParaRPr lang="de-DE" altLang="zh-TW" sz="1000" b="0" baseline="0" noProof="0" dirty="0">
              <a:solidFill>
                <a:schemeClr val="accent3"/>
              </a:solidFill>
              <a:latin typeface="Arial"/>
              <a:ea typeface="SimHei"/>
            </a:endParaRPr>
          </a:p>
        </p:txBody>
      </p:sp>
    </p:spTree>
    <p:extLst>
      <p:ext uri="{BB962C8B-B14F-4D97-AF65-F5344CB8AC3E}">
        <p14:creationId xmlns:p14="http://schemas.microsoft.com/office/powerpoint/2010/main" val="35113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6" r:id="rId2"/>
    <p:sldLayoutId id="2147483727" r:id="rId3"/>
    <p:sldLayoutId id="2147483728" r:id="rId4"/>
    <p:sldLayoutId id="2147483729" r:id="rId5"/>
  </p:sldLayoutIdLst>
  <p:hf sldNum="0" hdr="0" dt="0"/>
  <p:txStyles>
    <p:titleStyle>
      <a:lvl1pPr algn="l" defTabSz="11653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 baseline="0">
          <a:solidFill>
            <a:schemeClr val="tx1"/>
          </a:solidFill>
          <a:latin typeface="Arial"/>
          <a:ea typeface="SimHei"/>
          <a:cs typeface="+mj-cs"/>
        </a:defRPr>
      </a:lvl1pPr>
      <a:lvl2pPr algn="l" defTabSz="11653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1">
          <a:solidFill>
            <a:schemeClr val="tx2"/>
          </a:solidFill>
          <a:latin typeface="Arial" charset="0"/>
          <a:cs typeface="Arial" charset="0"/>
        </a:defRPr>
      </a:lvl2pPr>
      <a:lvl3pPr algn="l" defTabSz="11653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1">
          <a:solidFill>
            <a:schemeClr val="tx2"/>
          </a:solidFill>
          <a:latin typeface="Arial" charset="0"/>
          <a:cs typeface="Arial" charset="0"/>
        </a:defRPr>
      </a:lvl3pPr>
      <a:lvl4pPr algn="l" defTabSz="11653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1">
          <a:solidFill>
            <a:schemeClr val="tx2"/>
          </a:solidFill>
          <a:latin typeface="Arial" charset="0"/>
          <a:cs typeface="Arial" charset="0"/>
        </a:defRPr>
      </a:lvl4pPr>
      <a:lvl5pPr algn="l" defTabSz="11653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1">
          <a:solidFill>
            <a:schemeClr val="tx2"/>
          </a:solidFill>
          <a:latin typeface="Arial" charset="0"/>
          <a:cs typeface="Arial" charset="0"/>
        </a:defRPr>
      </a:lvl5pPr>
      <a:lvl6pPr marL="457258" algn="l" defTabSz="1109804" rtl="0" eaLnBrk="1" fontAlgn="base" hangingPunct="1">
        <a:spcBef>
          <a:spcPct val="0"/>
        </a:spcBef>
        <a:spcAft>
          <a:spcPct val="0"/>
        </a:spcAft>
        <a:defRPr sz="2401">
          <a:solidFill>
            <a:schemeClr val="accent1"/>
          </a:solidFill>
          <a:latin typeface="Arial" charset="0"/>
          <a:cs typeface="Arial" charset="0"/>
        </a:defRPr>
      </a:lvl6pPr>
      <a:lvl7pPr marL="914517" algn="l" defTabSz="1109804" rtl="0" eaLnBrk="1" fontAlgn="base" hangingPunct="1">
        <a:spcBef>
          <a:spcPct val="0"/>
        </a:spcBef>
        <a:spcAft>
          <a:spcPct val="0"/>
        </a:spcAft>
        <a:defRPr sz="2401">
          <a:solidFill>
            <a:schemeClr val="accent1"/>
          </a:solidFill>
          <a:latin typeface="Arial" charset="0"/>
          <a:cs typeface="Arial" charset="0"/>
        </a:defRPr>
      </a:lvl7pPr>
      <a:lvl8pPr marL="1371774" algn="l" defTabSz="1109804" rtl="0" eaLnBrk="1" fontAlgn="base" hangingPunct="1">
        <a:spcBef>
          <a:spcPct val="0"/>
        </a:spcBef>
        <a:spcAft>
          <a:spcPct val="0"/>
        </a:spcAft>
        <a:defRPr sz="2401">
          <a:solidFill>
            <a:schemeClr val="accent1"/>
          </a:solidFill>
          <a:latin typeface="Arial" charset="0"/>
          <a:cs typeface="Arial" charset="0"/>
        </a:defRPr>
      </a:lvl8pPr>
      <a:lvl9pPr marL="1829032" algn="l" defTabSz="1109804" rtl="0" eaLnBrk="1" fontAlgn="base" hangingPunct="1">
        <a:spcBef>
          <a:spcPct val="0"/>
        </a:spcBef>
        <a:spcAft>
          <a:spcPct val="0"/>
        </a:spcAft>
        <a:defRPr sz="240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901815" rtl="0" eaLnBrk="1" fontAlgn="base" hangingPunct="1">
        <a:spcBef>
          <a:spcPts val="200"/>
        </a:spcBef>
        <a:spcAft>
          <a:spcPct val="0"/>
        </a:spcAft>
        <a:buClr>
          <a:schemeClr val="tx2"/>
        </a:buClr>
        <a:buFont typeface="Symbol" pitchFamily="18" charset="2"/>
        <a:buNone/>
        <a:defRPr lang="en-US" sz="1400" baseline="0" dirty="0" smtClean="0">
          <a:solidFill>
            <a:schemeClr val="tx1"/>
          </a:solidFill>
          <a:latin typeface="+mn-lt"/>
          <a:ea typeface="SimHei"/>
          <a:cs typeface="+mn-cs"/>
        </a:defRPr>
      </a:lvl1pPr>
      <a:lvl2pPr marL="216000" indent="-216000" algn="l" defTabSz="901815" rtl="0" eaLnBrk="1" fontAlgn="base" hangingPunct="1">
        <a:spcBef>
          <a:spcPts val="2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lang="en-US" sz="1400" baseline="0" dirty="0" smtClean="0">
          <a:solidFill>
            <a:schemeClr val="tx1"/>
          </a:solidFill>
          <a:latin typeface="Arial"/>
          <a:ea typeface="SimHei"/>
          <a:cs typeface="+mn-cs"/>
        </a:defRPr>
      </a:lvl2pPr>
      <a:lvl3pPr marL="432000" indent="-216000" algn="l" defTabSz="901815" rtl="0" eaLnBrk="1" fontAlgn="base" hangingPunct="1">
        <a:spcBef>
          <a:spcPts val="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lang="en-US" sz="1200" baseline="0" dirty="0" smtClean="0">
          <a:solidFill>
            <a:schemeClr val="tx1"/>
          </a:solidFill>
          <a:latin typeface="Arial"/>
          <a:ea typeface="SimHei"/>
          <a:cs typeface="+mn-cs"/>
        </a:defRPr>
      </a:lvl3pPr>
      <a:lvl4pPr marL="648000" indent="-216000" algn="l" defTabSz="901815" rtl="0" eaLnBrk="1" fontAlgn="base" hangingPunct="1">
        <a:spcBef>
          <a:spcPts val="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lang="en-US" sz="1000" baseline="0" dirty="0" smtClean="0">
          <a:solidFill>
            <a:schemeClr val="tx1"/>
          </a:solidFill>
          <a:latin typeface="Arial"/>
          <a:ea typeface="SimHei"/>
          <a:cs typeface="+mn-cs"/>
        </a:defRPr>
      </a:lvl4pPr>
      <a:lvl5pPr marL="864000" indent="-216000" algn="l" defTabSz="1165373" rtl="0" eaLnBrk="1" fontAlgn="base" hangingPunct="1">
        <a:spcBef>
          <a:spcPts val="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lang="en-US" sz="900" dirty="0" smtClean="0">
          <a:solidFill>
            <a:schemeClr val="tx1"/>
          </a:solidFill>
          <a:latin typeface="Arial"/>
          <a:ea typeface="SimHei"/>
          <a:cs typeface="+mn-cs"/>
        </a:defRPr>
      </a:lvl5pPr>
      <a:lvl6pPr marL="1544835" indent="-212752" algn="l" defTabSz="110980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6pPr>
      <a:lvl7pPr marL="2002093" indent="-212752" algn="l" defTabSz="110980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7pPr>
      <a:lvl8pPr marL="2459350" indent="-212752" algn="l" defTabSz="110980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8pPr>
      <a:lvl9pPr marL="2916609" indent="-212752" algn="l" defTabSz="110980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58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517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74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32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91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549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807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066" algn="l" defTabSz="91451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25" userDrawn="1">
          <p15:clr>
            <a:srgbClr val="F26B43"/>
          </p15:clr>
        </p15:guide>
        <p15:guide id="2" pos="259" userDrawn="1">
          <p15:clr>
            <a:srgbClr val="F26B43"/>
          </p15:clr>
        </p15:guide>
        <p15:guide id="3" pos="1707" userDrawn="1">
          <p15:clr>
            <a:srgbClr val="F26B43"/>
          </p15:clr>
        </p15:guide>
        <p15:guide id="4" orient="horz" pos="4162" userDrawn="1">
          <p15:clr>
            <a:srgbClr val="F26B43"/>
          </p15:clr>
        </p15:guide>
        <p15:guide id="5" pos="6279" userDrawn="1">
          <p15:clr>
            <a:srgbClr val="F26B43"/>
          </p15:clr>
        </p15:guide>
        <p15:guide id="6" pos="1546" userDrawn="1">
          <p15:clr>
            <a:srgbClr val="F26B43"/>
          </p15:clr>
        </p15:guide>
        <p15:guide id="7" orient="horz" pos="462" userDrawn="1">
          <p15:clr>
            <a:srgbClr val="F26B43"/>
          </p15:clr>
        </p15:guide>
        <p15:guide id="8" orient="horz" pos="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../../d295206/Desktop/Eels.mpg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AC4D145F-9510-4495-AE72-1C19074C82D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altLang="zh-TW" dirty="0" err="1" smtClean="0"/>
              <a:t>Zusammen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erfolgreich</a:t>
            </a:r>
            <a:r>
              <a:rPr lang="en-GB" altLang="zh-TW" dirty="0" smtClean="0"/>
              <a:t> </a:t>
            </a:r>
            <a:r>
              <a:rPr lang="en-GB" altLang="zh-TW" dirty="0" err="1" smtClean="0"/>
              <a:t>vorwärtskommen</a:t>
            </a:r>
            <a:endParaRPr lang="en-GB" altLang="zh-TW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B07B134-95FC-4919-BD7B-E6B7CA4411D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HSBC Deutschland </a:t>
            </a:r>
            <a:r>
              <a:rPr lang="en-US" dirty="0" err="1" smtClean="0"/>
              <a:t>stellt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endParaRPr lang="en-GB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4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70599" y="6146131"/>
            <a:ext cx="4522692" cy="44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901700">
              <a:spcBef>
                <a:spcPts val="200"/>
              </a:spcBef>
            </a:pPr>
            <a:r>
              <a:rPr lang="de-DE" sz="800" dirty="0">
                <a:solidFill>
                  <a:srgbClr val="626469"/>
                </a:solidFill>
              </a:rPr>
              <a:t>Stand:31.03.2015</a:t>
            </a:r>
          </a:p>
          <a:p>
            <a:pPr algn="r" defTabSz="901700">
              <a:spcBef>
                <a:spcPts val="200"/>
              </a:spcBef>
            </a:pPr>
            <a:r>
              <a:rPr lang="de-DE" sz="800" dirty="0">
                <a:solidFill>
                  <a:srgbClr val="626469"/>
                </a:solidFill>
              </a:rPr>
              <a:t>1 Quelle: www.fitchratings.com </a:t>
            </a:r>
            <a:br>
              <a:rPr lang="de-DE" sz="800" dirty="0">
                <a:solidFill>
                  <a:srgbClr val="626469"/>
                </a:solidFill>
              </a:rPr>
            </a:br>
            <a:r>
              <a:rPr lang="de-DE" sz="800" dirty="0">
                <a:solidFill>
                  <a:srgbClr val="626469"/>
                </a:solidFill>
              </a:rPr>
              <a:t>(Long-term </a:t>
            </a:r>
            <a:r>
              <a:rPr lang="de-DE" sz="800" dirty="0" err="1">
                <a:solidFill>
                  <a:srgbClr val="626469"/>
                </a:solidFill>
              </a:rPr>
              <a:t>Issuer</a:t>
            </a:r>
            <a:r>
              <a:rPr lang="de-DE" sz="800" dirty="0">
                <a:solidFill>
                  <a:srgbClr val="626469"/>
                </a:solidFill>
              </a:rPr>
              <a:t> Default Rating)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4492567" y="1349587"/>
            <a:ext cx="3904425" cy="5228301"/>
            <a:chOff x="4294115" y="1347998"/>
            <a:chExt cx="3904425" cy="5228301"/>
          </a:xfrm>
        </p:grpSpPr>
        <p:grpSp>
          <p:nvGrpSpPr>
            <p:cNvPr id="26" name="Gruppieren 25"/>
            <p:cNvGrpSpPr>
              <a:grpSpLocks noChangeAspect="1"/>
            </p:cNvGrpSpPr>
            <p:nvPr/>
          </p:nvGrpSpPr>
          <p:grpSpPr>
            <a:xfrm>
              <a:off x="4294115" y="1349099"/>
              <a:ext cx="3903603" cy="5227200"/>
              <a:chOff x="10009188" y="-3175"/>
              <a:chExt cx="4611688" cy="6175376"/>
            </a:xfr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2000">
                  <a:schemeClr val="bg1">
                    <a:lumMod val="85000"/>
                  </a:schemeClr>
                </a:gs>
                <a:gs pos="30000">
                  <a:schemeClr val="bg1">
                    <a:lumMod val="75000"/>
                  </a:schemeClr>
                </a:gs>
                <a:gs pos="45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0"/>
              <a:tileRect/>
            </a:gradFill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10548938" y="1065213"/>
                <a:ext cx="101600" cy="25400"/>
              </a:xfrm>
              <a:custGeom>
                <a:avLst/>
                <a:gdLst>
                  <a:gd name="T0" fmla="*/ 14 w 27"/>
                  <a:gd name="T1" fmla="*/ 6 h 7"/>
                  <a:gd name="T2" fmla="*/ 27 w 27"/>
                  <a:gd name="T3" fmla="*/ 3 h 7"/>
                  <a:gd name="T4" fmla="*/ 12 w 27"/>
                  <a:gd name="T5" fmla="*/ 2 h 7"/>
                  <a:gd name="T6" fmla="*/ 1 w 27"/>
                  <a:gd name="T7" fmla="*/ 5 h 7"/>
                  <a:gd name="T8" fmla="*/ 14 w 2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14" y="6"/>
                    </a:moveTo>
                    <a:cubicBezTo>
                      <a:pt x="19" y="6"/>
                      <a:pt x="27" y="6"/>
                      <a:pt x="27" y="3"/>
                    </a:cubicBezTo>
                    <a:cubicBezTo>
                      <a:pt x="27" y="0"/>
                      <a:pt x="17" y="2"/>
                      <a:pt x="12" y="2"/>
                    </a:cubicBezTo>
                    <a:cubicBezTo>
                      <a:pt x="7" y="2"/>
                      <a:pt x="0" y="2"/>
                      <a:pt x="1" y="5"/>
                    </a:cubicBezTo>
                    <a:cubicBezTo>
                      <a:pt x="1" y="7"/>
                      <a:pt x="8" y="6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0421938" y="1114425"/>
                <a:ext cx="96838" cy="63500"/>
              </a:xfrm>
              <a:custGeom>
                <a:avLst/>
                <a:gdLst>
                  <a:gd name="T0" fmla="*/ 11 w 26"/>
                  <a:gd name="T1" fmla="*/ 16 h 17"/>
                  <a:gd name="T2" fmla="*/ 10 w 26"/>
                  <a:gd name="T3" fmla="*/ 12 h 17"/>
                  <a:gd name="T4" fmla="*/ 16 w 26"/>
                  <a:gd name="T5" fmla="*/ 8 h 17"/>
                  <a:gd name="T6" fmla="*/ 24 w 26"/>
                  <a:gd name="T7" fmla="*/ 9 h 17"/>
                  <a:gd name="T8" fmla="*/ 17 w 26"/>
                  <a:gd name="T9" fmla="*/ 2 h 17"/>
                  <a:gd name="T10" fmla="*/ 4 w 26"/>
                  <a:gd name="T11" fmla="*/ 5 h 17"/>
                  <a:gd name="T12" fmla="*/ 3 w 26"/>
                  <a:gd name="T13" fmla="*/ 13 h 17"/>
                  <a:gd name="T14" fmla="*/ 11 w 2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7">
                    <a:moveTo>
                      <a:pt x="11" y="16"/>
                    </a:moveTo>
                    <a:cubicBezTo>
                      <a:pt x="12" y="14"/>
                      <a:pt x="11" y="15"/>
                      <a:pt x="10" y="12"/>
                    </a:cubicBezTo>
                    <a:cubicBezTo>
                      <a:pt x="8" y="9"/>
                      <a:pt x="13" y="8"/>
                      <a:pt x="16" y="8"/>
                    </a:cubicBezTo>
                    <a:cubicBezTo>
                      <a:pt x="19" y="8"/>
                      <a:pt x="22" y="11"/>
                      <a:pt x="24" y="9"/>
                    </a:cubicBezTo>
                    <a:cubicBezTo>
                      <a:pt x="26" y="6"/>
                      <a:pt x="21" y="5"/>
                      <a:pt x="17" y="2"/>
                    </a:cubicBezTo>
                    <a:cubicBezTo>
                      <a:pt x="14" y="0"/>
                      <a:pt x="8" y="4"/>
                      <a:pt x="4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6" y="16"/>
                      <a:pt x="8" y="17"/>
                      <a:pt x="1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0680701" y="1035050"/>
                <a:ext cx="93663" cy="38100"/>
              </a:xfrm>
              <a:custGeom>
                <a:avLst/>
                <a:gdLst>
                  <a:gd name="T0" fmla="*/ 2 w 25"/>
                  <a:gd name="T1" fmla="*/ 9 h 10"/>
                  <a:gd name="T2" fmla="*/ 6 w 25"/>
                  <a:gd name="T3" fmla="*/ 7 h 10"/>
                  <a:gd name="T4" fmla="*/ 14 w 25"/>
                  <a:gd name="T5" fmla="*/ 7 h 10"/>
                  <a:gd name="T6" fmla="*/ 25 w 25"/>
                  <a:gd name="T7" fmla="*/ 4 h 10"/>
                  <a:gd name="T8" fmla="*/ 9 w 25"/>
                  <a:gd name="T9" fmla="*/ 3 h 10"/>
                  <a:gd name="T10" fmla="*/ 2 w 25"/>
                  <a:gd name="T11" fmla="*/ 5 h 10"/>
                  <a:gd name="T12" fmla="*/ 2 w 25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0">
                    <a:moveTo>
                      <a:pt x="2" y="9"/>
                    </a:moveTo>
                    <a:cubicBezTo>
                      <a:pt x="4" y="10"/>
                      <a:pt x="5" y="9"/>
                      <a:pt x="6" y="7"/>
                    </a:cubicBezTo>
                    <a:cubicBezTo>
                      <a:pt x="6" y="6"/>
                      <a:pt x="9" y="7"/>
                      <a:pt x="14" y="7"/>
                    </a:cubicBezTo>
                    <a:cubicBezTo>
                      <a:pt x="20" y="6"/>
                      <a:pt x="25" y="6"/>
                      <a:pt x="25" y="4"/>
                    </a:cubicBezTo>
                    <a:cubicBezTo>
                      <a:pt x="25" y="0"/>
                      <a:pt x="14" y="3"/>
                      <a:pt x="9" y="3"/>
                    </a:cubicBezTo>
                    <a:cubicBezTo>
                      <a:pt x="6" y="2"/>
                      <a:pt x="4" y="3"/>
                      <a:pt x="2" y="5"/>
                    </a:cubicBezTo>
                    <a:cubicBezTo>
                      <a:pt x="1" y="6"/>
                      <a:pt x="0" y="7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0818813" y="1023938"/>
                <a:ext cx="85725" cy="52388"/>
              </a:xfrm>
              <a:custGeom>
                <a:avLst/>
                <a:gdLst>
                  <a:gd name="T0" fmla="*/ 2 w 23"/>
                  <a:gd name="T1" fmla="*/ 13 h 14"/>
                  <a:gd name="T2" fmla="*/ 4 w 23"/>
                  <a:gd name="T3" fmla="*/ 10 h 14"/>
                  <a:gd name="T4" fmla="*/ 6 w 23"/>
                  <a:gd name="T5" fmla="*/ 7 h 14"/>
                  <a:gd name="T6" fmla="*/ 19 w 23"/>
                  <a:gd name="T7" fmla="*/ 6 h 14"/>
                  <a:gd name="T8" fmla="*/ 23 w 23"/>
                  <a:gd name="T9" fmla="*/ 3 h 14"/>
                  <a:gd name="T10" fmla="*/ 7 w 23"/>
                  <a:gd name="T11" fmla="*/ 1 h 14"/>
                  <a:gd name="T12" fmla="*/ 1 w 23"/>
                  <a:gd name="T13" fmla="*/ 7 h 14"/>
                  <a:gd name="T14" fmla="*/ 2 w 23"/>
                  <a:gd name="T1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4">
                    <a:moveTo>
                      <a:pt x="2" y="13"/>
                    </a:moveTo>
                    <a:cubicBezTo>
                      <a:pt x="4" y="14"/>
                      <a:pt x="4" y="12"/>
                      <a:pt x="4" y="10"/>
                    </a:cubicBezTo>
                    <a:cubicBezTo>
                      <a:pt x="5" y="8"/>
                      <a:pt x="4" y="9"/>
                      <a:pt x="6" y="7"/>
                    </a:cubicBezTo>
                    <a:cubicBezTo>
                      <a:pt x="8" y="4"/>
                      <a:pt x="17" y="6"/>
                      <a:pt x="19" y="6"/>
                    </a:cubicBezTo>
                    <a:cubicBezTo>
                      <a:pt x="21" y="6"/>
                      <a:pt x="23" y="6"/>
                      <a:pt x="23" y="3"/>
                    </a:cubicBezTo>
                    <a:cubicBezTo>
                      <a:pt x="23" y="0"/>
                      <a:pt x="11" y="1"/>
                      <a:pt x="7" y="1"/>
                    </a:cubicBezTo>
                    <a:cubicBezTo>
                      <a:pt x="2" y="1"/>
                      <a:pt x="3" y="3"/>
                      <a:pt x="1" y="7"/>
                    </a:cubicBezTo>
                    <a:cubicBezTo>
                      <a:pt x="0" y="10"/>
                      <a:pt x="0" y="12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0928351" y="1004888"/>
                <a:ext cx="69850" cy="41275"/>
              </a:xfrm>
              <a:custGeom>
                <a:avLst/>
                <a:gdLst>
                  <a:gd name="T0" fmla="*/ 2 w 19"/>
                  <a:gd name="T1" fmla="*/ 10 h 11"/>
                  <a:gd name="T2" fmla="*/ 8 w 19"/>
                  <a:gd name="T3" fmla="*/ 7 h 11"/>
                  <a:gd name="T4" fmla="*/ 16 w 19"/>
                  <a:gd name="T5" fmla="*/ 7 h 11"/>
                  <a:gd name="T6" fmla="*/ 19 w 19"/>
                  <a:gd name="T7" fmla="*/ 3 h 11"/>
                  <a:gd name="T8" fmla="*/ 5 w 19"/>
                  <a:gd name="T9" fmla="*/ 3 h 11"/>
                  <a:gd name="T10" fmla="*/ 0 w 19"/>
                  <a:gd name="T11" fmla="*/ 7 h 11"/>
                  <a:gd name="T12" fmla="*/ 2 w 1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">
                    <a:moveTo>
                      <a:pt x="2" y="10"/>
                    </a:moveTo>
                    <a:cubicBezTo>
                      <a:pt x="4" y="9"/>
                      <a:pt x="4" y="6"/>
                      <a:pt x="8" y="7"/>
                    </a:cubicBezTo>
                    <a:cubicBezTo>
                      <a:pt x="11" y="9"/>
                      <a:pt x="13" y="8"/>
                      <a:pt x="16" y="7"/>
                    </a:cubicBezTo>
                    <a:cubicBezTo>
                      <a:pt x="18" y="6"/>
                      <a:pt x="19" y="5"/>
                      <a:pt x="19" y="3"/>
                    </a:cubicBezTo>
                    <a:cubicBezTo>
                      <a:pt x="18" y="0"/>
                      <a:pt x="8" y="2"/>
                      <a:pt x="5" y="3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0" y="11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1014076" y="1001713"/>
                <a:ext cx="74613" cy="33338"/>
              </a:xfrm>
              <a:custGeom>
                <a:avLst/>
                <a:gdLst>
                  <a:gd name="T0" fmla="*/ 3 w 20"/>
                  <a:gd name="T1" fmla="*/ 5 h 9"/>
                  <a:gd name="T2" fmla="*/ 10 w 20"/>
                  <a:gd name="T3" fmla="*/ 7 h 9"/>
                  <a:gd name="T4" fmla="*/ 19 w 20"/>
                  <a:gd name="T5" fmla="*/ 7 h 9"/>
                  <a:gd name="T6" fmla="*/ 8 w 20"/>
                  <a:gd name="T7" fmla="*/ 2 h 9"/>
                  <a:gd name="T8" fmla="*/ 0 w 20"/>
                  <a:gd name="T9" fmla="*/ 5 h 9"/>
                  <a:gd name="T10" fmla="*/ 3 w 2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3" y="5"/>
                    </a:moveTo>
                    <a:cubicBezTo>
                      <a:pt x="4" y="4"/>
                      <a:pt x="6" y="5"/>
                      <a:pt x="10" y="7"/>
                    </a:cubicBezTo>
                    <a:cubicBezTo>
                      <a:pt x="14" y="9"/>
                      <a:pt x="18" y="9"/>
                      <a:pt x="19" y="7"/>
                    </a:cubicBezTo>
                    <a:cubicBezTo>
                      <a:pt x="20" y="5"/>
                      <a:pt x="14" y="4"/>
                      <a:pt x="8" y="2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3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1314113" y="255588"/>
                <a:ext cx="107950" cy="71438"/>
              </a:xfrm>
              <a:custGeom>
                <a:avLst/>
                <a:gdLst>
                  <a:gd name="T0" fmla="*/ 3 w 29"/>
                  <a:gd name="T1" fmla="*/ 6 h 19"/>
                  <a:gd name="T2" fmla="*/ 5 w 29"/>
                  <a:gd name="T3" fmla="*/ 14 h 19"/>
                  <a:gd name="T4" fmla="*/ 10 w 29"/>
                  <a:gd name="T5" fmla="*/ 17 h 19"/>
                  <a:gd name="T6" fmla="*/ 18 w 29"/>
                  <a:gd name="T7" fmla="*/ 19 h 19"/>
                  <a:gd name="T8" fmla="*/ 25 w 29"/>
                  <a:gd name="T9" fmla="*/ 15 h 19"/>
                  <a:gd name="T10" fmla="*/ 23 w 29"/>
                  <a:gd name="T11" fmla="*/ 3 h 19"/>
                  <a:gd name="T12" fmla="*/ 3 w 29"/>
                  <a:gd name="T1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9">
                    <a:moveTo>
                      <a:pt x="3" y="6"/>
                    </a:moveTo>
                    <a:cubicBezTo>
                      <a:pt x="0" y="12"/>
                      <a:pt x="2" y="12"/>
                      <a:pt x="5" y="14"/>
                    </a:cubicBezTo>
                    <a:cubicBezTo>
                      <a:pt x="8" y="15"/>
                      <a:pt x="9" y="15"/>
                      <a:pt x="10" y="17"/>
                    </a:cubicBezTo>
                    <a:cubicBezTo>
                      <a:pt x="11" y="18"/>
                      <a:pt x="14" y="19"/>
                      <a:pt x="18" y="19"/>
                    </a:cubicBezTo>
                    <a:cubicBezTo>
                      <a:pt x="21" y="19"/>
                      <a:pt x="24" y="19"/>
                      <a:pt x="25" y="15"/>
                    </a:cubicBezTo>
                    <a:cubicBezTo>
                      <a:pt x="26" y="12"/>
                      <a:pt x="29" y="4"/>
                      <a:pt x="23" y="3"/>
                    </a:cubicBezTo>
                    <a:cubicBezTo>
                      <a:pt x="16" y="2"/>
                      <a:pt x="5" y="0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1256963" y="285750"/>
                <a:ext cx="60325" cy="82550"/>
              </a:xfrm>
              <a:custGeom>
                <a:avLst/>
                <a:gdLst>
                  <a:gd name="T0" fmla="*/ 11 w 16"/>
                  <a:gd name="T1" fmla="*/ 1 h 22"/>
                  <a:gd name="T2" fmla="*/ 4 w 16"/>
                  <a:gd name="T3" fmla="*/ 5 h 22"/>
                  <a:gd name="T4" fmla="*/ 2 w 16"/>
                  <a:gd name="T5" fmla="*/ 16 h 22"/>
                  <a:gd name="T6" fmla="*/ 8 w 16"/>
                  <a:gd name="T7" fmla="*/ 22 h 22"/>
                  <a:gd name="T8" fmla="*/ 14 w 16"/>
                  <a:gd name="T9" fmla="*/ 18 h 22"/>
                  <a:gd name="T10" fmla="*/ 9 w 16"/>
                  <a:gd name="T11" fmla="*/ 6 h 22"/>
                  <a:gd name="T12" fmla="*/ 11 w 16"/>
                  <a:gd name="T1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2">
                    <a:moveTo>
                      <a:pt x="11" y="1"/>
                    </a:moveTo>
                    <a:cubicBezTo>
                      <a:pt x="10" y="0"/>
                      <a:pt x="6" y="2"/>
                      <a:pt x="4" y="5"/>
                    </a:cubicBezTo>
                    <a:cubicBezTo>
                      <a:pt x="1" y="9"/>
                      <a:pt x="0" y="11"/>
                      <a:pt x="2" y="16"/>
                    </a:cubicBezTo>
                    <a:cubicBezTo>
                      <a:pt x="4" y="21"/>
                      <a:pt x="4" y="22"/>
                      <a:pt x="8" y="22"/>
                    </a:cubicBezTo>
                    <a:cubicBezTo>
                      <a:pt x="11" y="22"/>
                      <a:pt x="16" y="20"/>
                      <a:pt x="14" y="18"/>
                    </a:cubicBezTo>
                    <a:cubicBezTo>
                      <a:pt x="12" y="15"/>
                      <a:pt x="7" y="9"/>
                      <a:pt x="9" y="6"/>
                    </a:cubicBezTo>
                    <a:cubicBezTo>
                      <a:pt x="10" y="4"/>
                      <a:pt x="12" y="3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1374438" y="333375"/>
                <a:ext cx="66675" cy="49213"/>
              </a:xfrm>
              <a:custGeom>
                <a:avLst/>
                <a:gdLst>
                  <a:gd name="T0" fmla="*/ 5 w 18"/>
                  <a:gd name="T1" fmla="*/ 6 h 13"/>
                  <a:gd name="T2" fmla="*/ 2 w 18"/>
                  <a:gd name="T3" fmla="*/ 11 h 13"/>
                  <a:gd name="T4" fmla="*/ 5 w 18"/>
                  <a:gd name="T5" fmla="*/ 12 h 13"/>
                  <a:gd name="T6" fmla="*/ 11 w 18"/>
                  <a:gd name="T7" fmla="*/ 8 h 13"/>
                  <a:gd name="T8" fmla="*/ 17 w 18"/>
                  <a:gd name="T9" fmla="*/ 3 h 13"/>
                  <a:gd name="T10" fmla="*/ 5 w 18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5" y="6"/>
                    </a:moveTo>
                    <a:cubicBezTo>
                      <a:pt x="1" y="8"/>
                      <a:pt x="0" y="9"/>
                      <a:pt x="2" y="11"/>
                    </a:cubicBezTo>
                    <a:cubicBezTo>
                      <a:pt x="3" y="13"/>
                      <a:pt x="4" y="13"/>
                      <a:pt x="5" y="12"/>
                    </a:cubicBezTo>
                    <a:cubicBezTo>
                      <a:pt x="7" y="11"/>
                      <a:pt x="9" y="9"/>
                      <a:pt x="11" y="8"/>
                    </a:cubicBezTo>
                    <a:cubicBezTo>
                      <a:pt x="15" y="6"/>
                      <a:pt x="18" y="5"/>
                      <a:pt x="17" y="3"/>
                    </a:cubicBezTo>
                    <a:cubicBezTo>
                      <a:pt x="16" y="0"/>
                      <a:pt x="8" y="5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1399838" y="420688"/>
                <a:ext cx="63500" cy="66675"/>
              </a:xfrm>
              <a:custGeom>
                <a:avLst/>
                <a:gdLst>
                  <a:gd name="T0" fmla="*/ 7 w 17"/>
                  <a:gd name="T1" fmla="*/ 16 h 18"/>
                  <a:gd name="T2" fmla="*/ 15 w 17"/>
                  <a:gd name="T3" fmla="*/ 11 h 18"/>
                  <a:gd name="T4" fmla="*/ 15 w 17"/>
                  <a:gd name="T5" fmla="*/ 3 h 18"/>
                  <a:gd name="T6" fmla="*/ 7 w 17"/>
                  <a:gd name="T7" fmla="*/ 6 h 18"/>
                  <a:gd name="T8" fmla="*/ 7 w 17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7" y="16"/>
                    </a:moveTo>
                    <a:cubicBezTo>
                      <a:pt x="9" y="18"/>
                      <a:pt x="13" y="15"/>
                      <a:pt x="15" y="11"/>
                    </a:cubicBezTo>
                    <a:cubicBezTo>
                      <a:pt x="17" y="7"/>
                      <a:pt x="17" y="6"/>
                      <a:pt x="15" y="3"/>
                    </a:cubicBezTo>
                    <a:cubicBezTo>
                      <a:pt x="13" y="0"/>
                      <a:pt x="10" y="3"/>
                      <a:pt x="7" y="6"/>
                    </a:cubicBezTo>
                    <a:cubicBezTo>
                      <a:pt x="0" y="10"/>
                      <a:pt x="2" y="13"/>
                      <a:pt x="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2569826" y="442913"/>
                <a:ext cx="173038" cy="119063"/>
              </a:xfrm>
              <a:custGeom>
                <a:avLst/>
                <a:gdLst>
                  <a:gd name="T0" fmla="*/ 3 w 46"/>
                  <a:gd name="T1" fmla="*/ 22 h 32"/>
                  <a:gd name="T2" fmla="*/ 8 w 46"/>
                  <a:gd name="T3" fmla="*/ 18 h 32"/>
                  <a:gd name="T4" fmla="*/ 12 w 46"/>
                  <a:gd name="T5" fmla="*/ 23 h 32"/>
                  <a:gd name="T6" fmla="*/ 18 w 46"/>
                  <a:gd name="T7" fmla="*/ 29 h 32"/>
                  <a:gd name="T8" fmla="*/ 30 w 46"/>
                  <a:gd name="T9" fmla="*/ 28 h 32"/>
                  <a:gd name="T10" fmla="*/ 45 w 46"/>
                  <a:gd name="T11" fmla="*/ 28 h 32"/>
                  <a:gd name="T12" fmla="*/ 40 w 46"/>
                  <a:gd name="T13" fmla="*/ 16 h 32"/>
                  <a:gd name="T14" fmla="*/ 24 w 46"/>
                  <a:gd name="T15" fmla="*/ 5 h 32"/>
                  <a:gd name="T16" fmla="*/ 9 w 46"/>
                  <a:gd name="T17" fmla="*/ 1 h 32"/>
                  <a:gd name="T18" fmla="*/ 3 w 46"/>
                  <a:gd name="T19" fmla="*/ 14 h 32"/>
                  <a:gd name="T20" fmla="*/ 3 w 46"/>
                  <a:gd name="T21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32">
                    <a:moveTo>
                      <a:pt x="3" y="22"/>
                    </a:moveTo>
                    <a:cubicBezTo>
                      <a:pt x="6" y="23"/>
                      <a:pt x="6" y="19"/>
                      <a:pt x="8" y="18"/>
                    </a:cubicBezTo>
                    <a:cubicBezTo>
                      <a:pt x="10" y="17"/>
                      <a:pt x="12" y="19"/>
                      <a:pt x="12" y="23"/>
                    </a:cubicBezTo>
                    <a:cubicBezTo>
                      <a:pt x="12" y="26"/>
                      <a:pt x="14" y="27"/>
                      <a:pt x="18" y="29"/>
                    </a:cubicBezTo>
                    <a:cubicBezTo>
                      <a:pt x="23" y="32"/>
                      <a:pt x="25" y="29"/>
                      <a:pt x="30" y="28"/>
                    </a:cubicBezTo>
                    <a:cubicBezTo>
                      <a:pt x="36" y="28"/>
                      <a:pt x="44" y="30"/>
                      <a:pt x="45" y="28"/>
                    </a:cubicBezTo>
                    <a:cubicBezTo>
                      <a:pt x="46" y="25"/>
                      <a:pt x="44" y="24"/>
                      <a:pt x="40" y="16"/>
                    </a:cubicBezTo>
                    <a:cubicBezTo>
                      <a:pt x="36" y="8"/>
                      <a:pt x="29" y="6"/>
                      <a:pt x="24" y="5"/>
                    </a:cubicBezTo>
                    <a:cubicBezTo>
                      <a:pt x="19" y="4"/>
                      <a:pt x="14" y="2"/>
                      <a:pt x="9" y="1"/>
                    </a:cubicBezTo>
                    <a:cubicBezTo>
                      <a:pt x="5" y="0"/>
                      <a:pt x="3" y="8"/>
                      <a:pt x="3" y="14"/>
                    </a:cubicBezTo>
                    <a:cubicBezTo>
                      <a:pt x="2" y="19"/>
                      <a:pt x="0" y="20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501438" y="449263"/>
                <a:ext cx="55563" cy="76200"/>
              </a:xfrm>
              <a:custGeom>
                <a:avLst/>
                <a:gdLst>
                  <a:gd name="T0" fmla="*/ 14 w 15"/>
                  <a:gd name="T1" fmla="*/ 11 h 20"/>
                  <a:gd name="T2" fmla="*/ 13 w 15"/>
                  <a:gd name="T3" fmla="*/ 1 h 20"/>
                  <a:gd name="T4" fmla="*/ 5 w 15"/>
                  <a:gd name="T5" fmla="*/ 2 h 20"/>
                  <a:gd name="T6" fmla="*/ 1 w 15"/>
                  <a:gd name="T7" fmla="*/ 11 h 20"/>
                  <a:gd name="T8" fmla="*/ 14 w 15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4" y="11"/>
                    </a:moveTo>
                    <a:cubicBezTo>
                      <a:pt x="15" y="6"/>
                      <a:pt x="15" y="2"/>
                      <a:pt x="13" y="1"/>
                    </a:cubicBezTo>
                    <a:cubicBezTo>
                      <a:pt x="12" y="0"/>
                      <a:pt x="11" y="1"/>
                      <a:pt x="5" y="2"/>
                    </a:cubicBezTo>
                    <a:cubicBezTo>
                      <a:pt x="0" y="3"/>
                      <a:pt x="0" y="6"/>
                      <a:pt x="1" y="11"/>
                    </a:cubicBezTo>
                    <a:cubicBezTo>
                      <a:pt x="2" y="20"/>
                      <a:pt x="13" y="16"/>
                      <a:pt x="1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1245851" y="-3175"/>
                <a:ext cx="128588" cy="258763"/>
              </a:xfrm>
              <a:custGeom>
                <a:avLst/>
                <a:gdLst>
                  <a:gd name="T0" fmla="*/ 3 w 34"/>
                  <a:gd name="T1" fmla="*/ 68 h 69"/>
                  <a:gd name="T2" fmla="*/ 5 w 34"/>
                  <a:gd name="T3" fmla="*/ 51 h 69"/>
                  <a:gd name="T4" fmla="*/ 11 w 34"/>
                  <a:gd name="T5" fmla="*/ 38 h 69"/>
                  <a:gd name="T6" fmla="*/ 18 w 34"/>
                  <a:gd name="T7" fmla="*/ 45 h 69"/>
                  <a:gd name="T8" fmla="*/ 25 w 34"/>
                  <a:gd name="T9" fmla="*/ 44 h 69"/>
                  <a:gd name="T10" fmla="*/ 23 w 34"/>
                  <a:gd name="T11" fmla="*/ 37 h 69"/>
                  <a:gd name="T12" fmla="*/ 14 w 34"/>
                  <a:gd name="T13" fmla="*/ 29 h 69"/>
                  <a:gd name="T14" fmla="*/ 12 w 34"/>
                  <a:gd name="T15" fmla="*/ 20 h 69"/>
                  <a:gd name="T16" fmla="*/ 22 w 34"/>
                  <a:gd name="T17" fmla="*/ 16 h 69"/>
                  <a:gd name="T18" fmla="*/ 23 w 34"/>
                  <a:gd name="T19" fmla="*/ 12 h 69"/>
                  <a:gd name="T20" fmla="*/ 20 w 34"/>
                  <a:gd name="T21" fmla="*/ 7 h 69"/>
                  <a:gd name="T22" fmla="*/ 30 w 34"/>
                  <a:gd name="T23" fmla="*/ 8 h 69"/>
                  <a:gd name="T24" fmla="*/ 19 w 34"/>
                  <a:gd name="T25" fmla="*/ 3 h 69"/>
                  <a:gd name="T26" fmla="*/ 6 w 34"/>
                  <a:gd name="T27" fmla="*/ 17 h 69"/>
                  <a:gd name="T28" fmla="*/ 1 w 34"/>
                  <a:gd name="T29" fmla="*/ 37 h 69"/>
                  <a:gd name="T30" fmla="*/ 3 w 34"/>
                  <a:gd name="T31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69">
                    <a:moveTo>
                      <a:pt x="3" y="68"/>
                    </a:moveTo>
                    <a:cubicBezTo>
                      <a:pt x="5" y="67"/>
                      <a:pt x="6" y="64"/>
                      <a:pt x="5" y="51"/>
                    </a:cubicBezTo>
                    <a:cubicBezTo>
                      <a:pt x="5" y="37"/>
                      <a:pt x="8" y="38"/>
                      <a:pt x="11" y="38"/>
                    </a:cubicBezTo>
                    <a:cubicBezTo>
                      <a:pt x="15" y="38"/>
                      <a:pt x="15" y="40"/>
                      <a:pt x="18" y="45"/>
                    </a:cubicBezTo>
                    <a:cubicBezTo>
                      <a:pt x="21" y="48"/>
                      <a:pt x="21" y="46"/>
                      <a:pt x="25" y="44"/>
                    </a:cubicBezTo>
                    <a:cubicBezTo>
                      <a:pt x="32" y="40"/>
                      <a:pt x="34" y="39"/>
                      <a:pt x="23" y="37"/>
                    </a:cubicBezTo>
                    <a:cubicBezTo>
                      <a:pt x="16" y="36"/>
                      <a:pt x="14" y="32"/>
                      <a:pt x="14" y="29"/>
                    </a:cubicBezTo>
                    <a:cubicBezTo>
                      <a:pt x="12" y="26"/>
                      <a:pt x="12" y="25"/>
                      <a:pt x="12" y="20"/>
                    </a:cubicBezTo>
                    <a:cubicBezTo>
                      <a:pt x="12" y="15"/>
                      <a:pt x="18" y="17"/>
                      <a:pt x="22" y="16"/>
                    </a:cubicBezTo>
                    <a:cubicBezTo>
                      <a:pt x="26" y="15"/>
                      <a:pt x="25" y="13"/>
                      <a:pt x="23" y="12"/>
                    </a:cubicBezTo>
                    <a:cubicBezTo>
                      <a:pt x="22" y="10"/>
                      <a:pt x="19" y="9"/>
                      <a:pt x="20" y="7"/>
                    </a:cubicBezTo>
                    <a:cubicBezTo>
                      <a:pt x="20" y="6"/>
                      <a:pt x="29" y="11"/>
                      <a:pt x="30" y="8"/>
                    </a:cubicBezTo>
                    <a:cubicBezTo>
                      <a:pt x="31" y="4"/>
                      <a:pt x="24" y="4"/>
                      <a:pt x="19" y="3"/>
                    </a:cubicBezTo>
                    <a:cubicBezTo>
                      <a:pt x="13" y="0"/>
                      <a:pt x="10" y="9"/>
                      <a:pt x="6" y="17"/>
                    </a:cubicBezTo>
                    <a:cubicBezTo>
                      <a:pt x="2" y="26"/>
                      <a:pt x="1" y="37"/>
                      <a:pt x="1" y="37"/>
                    </a:cubicBezTo>
                    <a:cubicBezTo>
                      <a:pt x="0" y="60"/>
                      <a:pt x="0" y="69"/>
                      <a:pt x="3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3871576" y="666750"/>
                <a:ext cx="228600" cy="285750"/>
              </a:xfrm>
              <a:custGeom>
                <a:avLst/>
                <a:gdLst>
                  <a:gd name="T0" fmla="*/ 3 w 61"/>
                  <a:gd name="T1" fmla="*/ 11 h 76"/>
                  <a:gd name="T2" fmla="*/ 10 w 61"/>
                  <a:gd name="T3" fmla="*/ 26 h 76"/>
                  <a:gd name="T4" fmla="*/ 9 w 61"/>
                  <a:gd name="T5" fmla="*/ 38 h 76"/>
                  <a:gd name="T6" fmla="*/ 15 w 61"/>
                  <a:gd name="T7" fmla="*/ 35 h 76"/>
                  <a:gd name="T8" fmla="*/ 21 w 61"/>
                  <a:gd name="T9" fmla="*/ 32 h 76"/>
                  <a:gd name="T10" fmla="*/ 20 w 61"/>
                  <a:gd name="T11" fmla="*/ 38 h 76"/>
                  <a:gd name="T12" fmla="*/ 18 w 61"/>
                  <a:gd name="T13" fmla="*/ 44 h 76"/>
                  <a:gd name="T14" fmla="*/ 24 w 61"/>
                  <a:gd name="T15" fmla="*/ 41 h 76"/>
                  <a:gd name="T16" fmla="*/ 26 w 61"/>
                  <a:gd name="T17" fmla="*/ 37 h 76"/>
                  <a:gd name="T18" fmla="*/ 28 w 61"/>
                  <a:gd name="T19" fmla="*/ 33 h 76"/>
                  <a:gd name="T20" fmla="*/ 34 w 61"/>
                  <a:gd name="T21" fmla="*/ 38 h 76"/>
                  <a:gd name="T22" fmla="*/ 39 w 61"/>
                  <a:gd name="T23" fmla="*/ 44 h 76"/>
                  <a:gd name="T24" fmla="*/ 43 w 61"/>
                  <a:gd name="T25" fmla="*/ 52 h 76"/>
                  <a:gd name="T26" fmla="*/ 39 w 61"/>
                  <a:gd name="T27" fmla="*/ 56 h 76"/>
                  <a:gd name="T28" fmla="*/ 33 w 61"/>
                  <a:gd name="T29" fmla="*/ 54 h 76"/>
                  <a:gd name="T30" fmla="*/ 31 w 61"/>
                  <a:gd name="T31" fmla="*/ 51 h 76"/>
                  <a:gd name="T32" fmla="*/ 31 w 61"/>
                  <a:gd name="T33" fmla="*/ 45 h 76"/>
                  <a:gd name="T34" fmla="*/ 26 w 61"/>
                  <a:gd name="T35" fmla="*/ 45 h 76"/>
                  <a:gd name="T36" fmla="*/ 23 w 61"/>
                  <a:gd name="T37" fmla="*/ 49 h 76"/>
                  <a:gd name="T38" fmla="*/ 27 w 61"/>
                  <a:gd name="T39" fmla="*/ 56 h 76"/>
                  <a:gd name="T40" fmla="*/ 25 w 61"/>
                  <a:gd name="T41" fmla="*/ 64 h 76"/>
                  <a:gd name="T42" fmla="*/ 16 w 61"/>
                  <a:gd name="T43" fmla="*/ 72 h 76"/>
                  <a:gd name="T44" fmla="*/ 25 w 61"/>
                  <a:gd name="T45" fmla="*/ 75 h 76"/>
                  <a:gd name="T46" fmla="*/ 47 w 61"/>
                  <a:gd name="T47" fmla="*/ 68 h 76"/>
                  <a:gd name="T48" fmla="*/ 58 w 61"/>
                  <a:gd name="T49" fmla="*/ 70 h 76"/>
                  <a:gd name="T50" fmla="*/ 60 w 61"/>
                  <a:gd name="T51" fmla="*/ 70 h 76"/>
                  <a:gd name="T52" fmla="*/ 59 w 61"/>
                  <a:gd name="T53" fmla="*/ 65 h 76"/>
                  <a:gd name="T54" fmla="*/ 56 w 61"/>
                  <a:gd name="T55" fmla="*/ 63 h 76"/>
                  <a:gd name="T56" fmla="*/ 61 w 61"/>
                  <a:gd name="T57" fmla="*/ 54 h 76"/>
                  <a:gd name="T58" fmla="*/ 49 w 61"/>
                  <a:gd name="T59" fmla="*/ 44 h 76"/>
                  <a:gd name="T60" fmla="*/ 32 w 61"/>
                  <a:gd name="T61" fmla="*/ 29 h 76"/>
                  <a:gd name="T62" fmla="*/ 17 w 61"/>
                  <a:gd name="T63" fmla="*/ 15 h 76"/>
                  <a:gd name="T64" fmla="*/ 6 w 61"/>
                  <a:gd name="T65" fmla="*/ 2 h 76"/>
                  <a:gd name="T66" fmla="*/ 3 w 61"/>
                  <a:gd name="T67" fmla="*/ 1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" h="76">
                    <a:moveTo>
                      <a:pt x="3" y="11"/>
                    </a:moveTo>
                    <a:cubicBezTo>
                      <a:pt x="9" y="14"/>
                      <a:pt x="13" y="18"/>
                      <a:pt x="10" y="26"/>
                    </a:cubicBezTo>
                    <a:cubicBezTo>
                      <a:pt x="8" y="33"/>
                      <a:pt x="7" y="37"/>
                      <a:pt x="9" y="38"/>
                    </a:cubicBezTo>
                    <a:cubicBezTo>
                      <a:pt x="11" y="39"/>
                      <a:pt x="12" y="38"/>
                      <a:pt x="15" y="35"/>
                    </a:cubicBezTo>
                    <a:cubicBezTo>
                      <a:pt x="19" y="32"/>
                      <a:pt x="19" y="29"/>
                      <a:pt x="21" y="32"/>
                    </a:cubicBezTo>
                    <a:cubicBezTo>
                      <a:pt x="22" y="33"/>
                      <a:pt x="21" y="35"/>
                      <a:pt x="20" y="38"/>
                    </a:cubicBezTo>
                    <a:cubicBezTo>
                      <a:pt x="18" y="41"/>
                      <a:pt x="17" y="44"/>
                      <a:pt x="18" y="44"/>
                    </a:cubicBezTo>
                    <a:cubicBezTo>
                      <a:pt x="19" y="45"/>
                      <a:pt x="22" y="42"/>
                      <a:pt x="24" y="41"/>
                    </a:cubicBezTo>
                    <a:cubicBezTo>
                      <a:pt x="25" y="39"/>
                      <a:pt x="27" y="38"/>
                      <a:pt x="26" y="37"/>
                    </a:cubicBezTo>
                    <a:cubicBezTo>
                      <a:pt x="25" y="36"/>
                      <a:pt x="27" y="33"/>
                      <a:pt x="28" y="33"/>
                    </a:cubicBezTo>
                    <a:cubicBezTo>
                      <a:pt x="32" y="33"/>
                      <a:pt x="33" y="35"/>
                      <a:pt x="34" y="38"/>
                    </a:cubicBezTo>
                    <a:cubicBezTo>
                      <a:pt x="35" y="42"/>
                      <a:pt x="38" y="43"/>
                      <a:pt x="39" y="44"/>
                    </a:cubicBezTo>
                    <a:cubicBezTo>
                      <a:pt x="41" y="46"/>
                      <a:pt x="43" y="47"/>
                      <a:pt x="43" y="52"/>
                    </a:cubicBezTo>
                    <a:cubicBezTo>
                      <a:pt x="43" y="57"/>
                      <a:pt x="40" y="56"/>
                      <a:pt x="39" y="56"/>
                    </a:cubicBezTo>
                    <a:cubicBezTo>
                      <a:pt x="37" y="56"/>
                      <a:pt x="36" y="55"/>
                      <a:pt x="33" y="54"/>
                    </a:cubicBezTo>
                    <a:cubicBezTo>
                      <a:pt x="32" y="53"/>
                      <a:pt x="32" y="53"/>
                      <a:pt x="31" y="51"/>
                    </a:cubicBezTo>
                    <a:cubicBezTo>
                      <a:pt x="31" y="49"/>
                      <a:pt x="34" y="50"/>
                      <a:pt x="31" y="45"/>
                    </a:cubicBezTo>
                    <a:cubicBezTo>
                      <a:pt x="30" y="42"/>
                      <a:pt x="29" y="44"/>
                      <a:pt x="26" y="45"/>
                    </a:cubicBezTo>
                    <a:cubicBezTo>
                      <a:pt x="24" y="45"/>
                      <a:pt x="22" y="46"/>
                      <a:pt x="23" y="49"/>
                    </a:cubicBezTo>
                    <a:cubicBezTo>
                      <a:pt x="24" y="52"/>
                      <a:pt x="25" y="53"/>
                      <a:pt x="27" y="56"/>
                    </a:cubicBezTo>
                    <a:cubicBezTo>
                      <a:pt x="28" y="58"/>
                      <a:pt x="29" y="62"/>
                      <a:pt x="25" y="64"/>
                    </a:cubicBezTo>
                    <a:cubicBezTo>
                      <a:pt x="19" y="68"/>
                      <a:pt x="15" y="66"/>
                      <a:pt x="16" y="72"/>
                    </a:cubicBezTo>
                    <a:cubicBezTo>
                      <a:pt x="16" y="76"/>
                      <a:pt x="20" y="76"/>
                      <a:pt x="25" y="75"/>
                    </a:cubicBezTo>
                    <a:cubicBezTo>
                      <a:pt x="30" y="74"/>
                      <a:pt x="38" y="69"/>
                      <a:pt x="47" y="68"/>
                    </a:cubicBezTo>
                    <a:cubicBezTo>
                      <a:pt x="52" y="68"/>
                      <a:pt x="56" y="69"/>
                      <a:pt x="58" y="70"/>
                    </a:cubicBezTo>
                    <a:cubicBezTo>
                      <a:pt x="59" y="70"/>
                      <a:pt x="60" y="70"/>
                      <a:pt x="60" y="70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1" y="54"/>
                      <a:pt x="54" y="49"/>
                      <a:pt x="49" y="44"/>
                    </a:cubicBezTo>
                    <a:cubicBezTo>
                      <a:pt x="44" y="38"/>
                      <a:pt x="36" y="30"/>
                      <a:pt x="32" y="29"/>
                    </a:cubicBezTo>
                    <a:cubicBezTo>
                      <a:pt x="23" y="26"/>
                      <a:pt x="21" y="22"/>
                      <a:pt x="17" y="15"/>
                    </a:cubicBezTo>
                    <a:cubicBezTo>
                      <a:pt x="14" y="9"/>
                      <a:pt x="12" y="0"/>
                      <a:pt x="6" y="2"/>
                    </a:cubicBezTo>
                    <a:cubicBezTo>
                      <a:pt x="0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2720638" y="820738"/>
                <a:ext cx="69850" cy="93663"/>
              </a:xfrm>
              <a:custGeom>
                <a:avLst/>
                <a:gdLst>
                  <a:gd name="T0" fmla="*/ 2 w 19"/>
                  <a:gd name="T1" fmla="*/ 12 h 25"/>
                  <a:gd name="T2" fmla="*/ 1 w 19"/>
                  <a:gd name="T3" fmla="*/ 18 h 25"/>
                  <a:gd name="T4" fmla="*/ 8 w 19"/>
                  <a:gd name="T5" fmla="*/ 23 h 25"/>
                  <a:gd name="T6" fmla="*/ 15 w 19"/>
                  <a:gd name="T7" fmla="*/ 20 h 25"/>
                  <a:gd name="T8" fmla="*/ 18 w 19"/>
                  <a:gd name="T9" fmla="*/ 7 h 25"/>
                  <a:gd name="T10" fmla="*/ 13 w 19"/>
                  <a:gd name="T11" fmla="*/ 2 h 25"/>
                  <a:gd name="T12" fmla="*/ 2 w 19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5">
                    <a:moveTo>
                      <a:pt x="2" y="12"/>
                    </a:moveTo>
                    <a:cubicBezTo>
                      <a:pt x="0" y="14"/>
                      <a:pt x="0" y="16"/>
                      <a:pt x="1" y="18"/>
                    </a:cubicBezTo>
                    <a:cubicBezTo>
                      <a:pt x="2" y="21"/>
                      <a:pt x="3" y="21"/>
                      <a:pt x="8" y="23"/>
                    </a:cubicBezTo>
                    <a:cubicBezTo>
                      <a:pt x="11" y="25"/>
                      <a:pt x="13" y="23"/>
                      <a:pt x="15" y="20"/>
                    </a:cubicBezTo>
                    <a:cubicBezTo>
                      <a:pt x="17" y="18"/>
                      <a:pt x="17" y="10"/>
                      <a:pt x="18" y="7"/>
                    </a:cubicBezTo>
                    <a:cubicBezTo>
                      <a:pt x="19" y="3"/>
                      <a:pt x="16" y="3"/>
                      <a:pt x="13" y="2"/>
                    </a:cubicBezTo>
                    <a:cubicBezTo>
                      <a:pt x="11" y="0"/>
                      <a:pt x="4" y="10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3536613" y="273050"/>
                <a:ext cx="330200" cy="382588"/>
              </a:xfrm>
              <a:custGeom>
                <a:avLst/>
                <a:gdLst>
                  <a:gd name="T0" fmla="*/ 13 w 88"/>
                  <a:gd name="T1" fmla="*/ 84 h 102"/>
                  <a:gd name="T2" fmla="*/ 7 w 88"/>
                  <a:gd name="T3" fmla="*/ 88 h 102"/>
                  <a:gd name="T4" fmla="*/ 17 w 88"/>
                  <a:gd name="T5" fmla="*/ 90 h 102"/>
                  <a:gd name="T6" fmla="*/ 30 w 88"/>
                  <a:gd name="T7" fmla="*/ 89 h 102"/>
                  <a:gd name="T8" fmla="*/ 33 w 88"/>
                  <a:gd name="T9" fmla="*/ 98 h 102"/>
                  <a:gd name="T10" fmla="*/ 44 w 88"/>
                  <a:gd name="T11" fmla="*/ 93 h 102"/>
                  <a:gd name="T12" fmla="*/ 36 w 88"/>
                  <a:gd name="T13" fmla="*/ 92 h 102"/>
                  <a:gd name="T14" fmla="*/ 43 w 88"/>
                  <a:gd name="T15" fmla="*/ 82 h 102"/>
                  <a:gd name="T16" fmla="*/ 62 w 88"/>
                  <a:gd name="T17" fmla="*/ 77 h 102"/>
                  <a:gd name="T18" fmla="*/ 74 w 88"/>
                  <a:gd name="T19" fmla="*/ 76 h 102"/>
                  <a:gd name="T20" fmla="*/ 72 w 88"/>
                  <a:gd name="T21" fmla="*/ 87 h 102"/>
                  <a:gd name="T22" fmla="*/ 82 w 88"/>
                  <a:gd name="T23" fmla="*/ 86 h 102"/>
                  <a:gd name="T24" fmla="*/ 77 w 88"/>
                  <a:gd name="T25" fmla="*/ 63 h 102"/>
                  <a:gd name="T26" fmla="*/ 59 w 88"/>
                  <a:gd name="T27" fmla="*/ 51 h 102"/>
                  <a:gd name="T28" fmla="*/ 68 w 88"/>
                  <a:gd name="T29" fmla="*/ 25 h 102"/>
                  <a:gd name="T30" fmla="*/ 36 w 88"/>
                  <a:gd name="T31" fmla="*/ 21 h 102"/>
                  <a:gd name="T32" fmla="*/ 44 w 88"/>
                  <a:gd name="T33" fmla="*/ 3 h 102"/>
                  <a:gd name="T34" fmla="*/ 19 w 88"/>
                  <a:gd name="T35" fmla="*/ 5 h 102"/>
                  <a:gd name="T36" fmla="*/ 9 w 88"/>
                  <a:gd name="T37" fmla="*/ 23 h 102"/>
                  <a:gd name="T38" fmla="*/ 14 w 88"/>
                  <a:gd name="T39" fmla="*/ 24 h 102"/>
                  <a:gd name="T40" fmla="*/ 20 w 88"/>
                  <a:gd name="T41" fmla="*/ 10 h 102"/>
                  <a:gd name="T42" fmla="*/ 17 w 88"/>
                  <a:gd name="T43" fmla="*/ 26 h 102"/>
                  <a:gd name="T44" fmla="*/ 20 w 88"/>
                  <a:gd name="T45" fmla="*/ 29 h 102"/>
                  <a:gd name="T46" fmla="*/ 33 w 88"/>
                  <a:gd name="T47" fmla="*/ 24 h 102"/>
                  <a:gd name="T48" fmla="*/ 46 w 88"/>
                  <a:gd name="T49" fmla="*/ 29 h 102"/>
                  <a:gd name="T50" fmla="*/ 51 w 88"/>
                  <a:gd name="T51" fmla="*/ 41 h 102"/>
                  <a:gd name="T52" fmla="*/ 37 w 88"/>
                  <a:gd name="T53" fmla="*/ 36 h 102"/>
                  <a:gd name="T54" fmla="*/ 25 w 88"/>
                  <a:gd name="T55" fmla="*/ 30 h 102"/>
                  <a:gd name="T56" fmla="*/ 25 w 88"/>
                  <a:gd name="T57" fmla="*/ 41 h 102"/>
                  <a:gd name="T58" fmla="*/ 8 w 88"/>
                  <a:gd name="T59" fmla="*/ 35 h 102"/>
                  <a:gd name="T60" fmla="*/ 13 w 88"/>
                  <a:gd name="T61" fmla="*/ 42 h 102"/>
                  <a:gd name="T62" fmla="*/ 8 w 88"/>
                  <a:gd name="T63" fmla="*/ 56 h 102"/>
                  <a:gd name="T64" fmla="*/ 13 w 88"/>
                  <a:gd name="T65" fmla="*/ 60 h 102"/>
                  <a:gd name="T66" fmla="*/ 13 w 88"/>
                  <a:gd name="T67" fmla="*/ 69 h 102"/>
                  <a:gd name="T68" fmla="*/ 3 w 88"/>
                  <a:gd name="T69" fmla="*/ 7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8" h="102">
                    <a:moveTo>
                      <a:pt x="10" y="81"/>
                    </a:moveTo>
                    <a:cubicBezTo>
                      <a:pt x="12" y="82"/>
                      <a:pt x="13" y="83"/>
                      <a:pt x="13" y="84"/>
                    </a:cubicBezTo>
                    <a:cubicBezTo>
                      <a:pt x="13" y="86"/>
                      <a:pt x="12" y="85"/>
                      <a:pt x="9" y="85"/>
                    </a:cubicBezTo>
                    <a:cubicBezTo>
                      <a:pt x="7" y="84"/>
                      <a:pt x="5" y="86"/>
                      <a:pt x="7" y="88"/>
                    </a:cubicBezTo>
                    <a:cubicBezTo>
                      <a:pt x="8" y="91"/>
                      <a:pt x="10" y="90"/>
                      <a:pt x="12" y="89"/>
                    </a:cubicBezTo>
                    <a:cubicBezTo>
                      <a:pt x="14" y="87"/>
                      <a:pt x="15" y="89"/>
                      <a:pt x="17" y="90"/>
                    </a:cubicBezTo>
                    <a:cubicBezTo>
                      <a:pt x="19" y="91"/>
                      <a:pt x="21" y="92"/>
                      <a:pt x="24" y="92"/>
                    </a:cubicBezTo>
                    <a:cubicBezTo>
                      <a:pt x="27" y="93"/>
                      <a:pt x="27" y="89"/>
                      <a:pt x="30" y="89"/>
                    </a:cubicBezTo>
                    <a:cubicBezTo>
                      <a:pt x="32" y="89"/>
                      <a:pt x="30" y="92"/>
                      <a:pt x="28" y="94"/>
                    </a:cubicBezTo>
                    <a:cubicBezTo>
                      <a:pt x="27" y="96"/>
                      <a:pt x="30" y="98"/>
                      <a:pt x="33" y="98"/>
                    </a:cubicBezTo>
                    <a:cubicBezTo>
                      <a:pt x="35" y="98"/>
                      <a:pt x="37" y="100"/>
                      <a:pt x="42" y="101"/>
                    </a:cubicBezTo>
                    <a:cubicBezTo>
                      <a:pt x="47" y="102"/>
                      <a:pt x="45" y="96"/>
                      <a:pt x="44" y="93"/>
                    </a:cubicBezTo>
                    <a:cubicBezTo>
                      <a:pt x="44" y="90"/>
                      <a:pt x="41" y="90"/>
                      <a:pt x="39" y="93"/>
                    </a:cubicBezTo>
                    <a:cubicBezTo>
                      <a:pt x="38" y="95"/>
                      <a:pt x="36" y="93"/>
                      <a:pt x="36" y="92"/>
                    </a:cubicBezTo>
                    <a:cubicBezTo>
                      <a:pt x="36" y="90"/>
                      <a:pt x="37" y="88"/>
                      <a:pt x="40" y="88"/>
                    </a:cubicBezTo>
                    <a:cubicBezTo>
                      <a:pt x="42" y="89"/>
                      <a:pt x="42" y="87"/>
                      <a:pt x="43" y="82"/>
                    </a:cubicBezTo>
                    <a:cubicBezTo>
                      <a:pt x="45" y="77"/>
                      <a:pt x="50" y="78"/>
                      <a:pt x="54" y="77"/>
                    </a:cubicBezTo>
                    <a:cubicBezTo>
                      <a:pt x="58" y="76"/>
                      <a:pt x="59" y="76"/>
                      <a:pt x="62" y="77"/>
                    </a:cubicBezTo>
                    <a:cubicBezTo>
                      <a:pt x="65" y="79"/>
                      <a:pt x="68" y="78"/>
                      <a:pt x="68" y="75"/>
                    </a:cubicBezTo>
                    <a:cubicBezTo>
                      <a:pt x="69" y="71"/>
                      <a:pt x="72" y="74"/>
                      <a:pt x="74" y="76"/>
                    </a:cubicBezTo>
                    <a:cubicBezTo>
                      <a:pt x="76" y="78"/>
                      <a:pt x="75" y="81"/>
                      <a:pt x="72" y="82"/>
                    </a:cubicBezTo>
                    <a:cubicBezTo>
                      <a:pt x="70" y="84"/>
                      <a:pt x="70" y="86"/>
                      <a:pt x="72" y="87"/>
                    </a:cubicBezTo>
                    <a:cubicBezTo>
                      <a:pt x="73" y="88"/>
                      <a:pt x="75" y="89"/>
                      <a:pt x="78" y="90"/>
                    </a:cubicBezTo>
                    <a:cubicBezTo>
                      <a:pt x="82" y="92"/>
                      <a:pt x="83" y="91"/>
                      <a:pt x="82" y="86"/>
                    </a:cubicBezTo>
                    <a:cubicBezTo>
                      <a:pt x="81" y="82"/>
                      <a:pt x="83" y="79"/>
                      <a:pt x="86" y="76"/>
                    </a:cubicBezTo>
                    <a:cubicBezTo>
                      <a:pt x="88" y="73"/>
                      <a:pt x="81" y="68"/>
                      <a:pt x="77" y="63"/>
                    </a:cubicBezTo>
                    <a:cubicBezTo>
                      <a:pt x="73" y="58"/>
                      <a:pt x="73" y="57"/>
                      <a:pt x="67" y="59"/>
                    </a:cubicBezTo>
                    <a:cubicBezTo>
                      <a:pt x="61" y="62"/>
                      <a:pt x="61" y="57"/>
                      <a:pt x="59" y="51"/>
                    </a:cubicBezTo>
                    <a:cubicBezTo>
                      <a:pt x="57" y="47"/>
                      <a:pt x="62" y="43"/>
                      <a:pt x="67" y="41"/>
                    </a:cubicBezTo>
                    <a:cubicBezTo>
                      <a:pt x="74" y="37"/>
                      <a:pt x="71" y="29"/>
                      <a:pt x="68" y="25"/>
                    </a:cubicBezTo>
                    <a:cubicBezTo>
                      <a:pt x="65" y="20"/>
                      <a:pt x="57" y="22"/>
                      <a:pt x="51" y="24"/>
                    </a:cubicBezTo>
                    <a:cubicBezTo>
                      <a:pt x="44" y="27"/>
                      <a:pt x="41" y="26"/>
                      <a:pt x="36" y="21"/>
                    </a:cubicBezTo>
                    <a:cubicBezTo>
                      <a:pt x="30" y="15"/>
                      <a:pt x="34" y="11"/>
                      <a:pt x="38" y="9"/>
                    </a:cubicBezTo>
                    <a:cubicBezTo>
                      <a:pt x="42" y="7"/>
                      <a:pt x="45" y="7"/>
                      <a:pt x="44" y="3"/>
                    </a:cubicBezTo>
                    <a:cubicBezTo>
                      <a:pt x="43" y="0"/>
                      <a:pt x="40" y="1"/>
                      <a:pt x="35" y="2"/>
                    </a:cubicBezTo>
                    <a:cubicBezTo>
                      <a:pt x="30" y="3"/>
                      <a:pt x="25" y="3"/>
                      <a:pt x="19" y="5"/>
                    </a:cubicBezTo>
                    <a:cubicBezTo>
                      <a:pt x="13" y="6"/>
                      <a:pt x="13" y="10"/>
                      <a:pt x="13" y="14"/>
                    </a:cubicBezTo>
                    <a:cubicBezTo>
                      <a:pt x="13" y="19"/>
                      <a:pt x="11" y="20"/>
                      <a:pt x="9" y="23"/>
                    </a:cubicBezTo>
                    <a:cubicBezTo>
                      <a:pt x="6" y="26"/>
                      <a:pt x="3" y="29"/>
                      <a:pt x="5" y="31"/>
                    </a:cubicBezTo>
                    <a:cubicBezTo>
                      <a:pt x="7" y="33"/>
                      <a:pt x="11" y="26"/>
                      <a:pt x="14" y="24"/>
                    </a:cubicBezTo>
                    <a:cubicBezTo>
                      <a:pt x="16" y="22"/>
                      <a:pt x="17" y="20"/>
                      <a:pt x="17" y="16"/>
                    </a:cubicBezTo>
                    <a:cubicBezTo>
                      <a:pt x="17" y="12"/>
                      <a:pt x="18" y="10"/>
                      <a:pt x="20" y="10"/>
                    </a:cubicBezTo>
                    <a:cubicBezTo>
                      <a:pt x="22" y="10"/>
                      <a:pt x="22" y="11"/>
                      <a:pt x="23" y="14"/>
                    </a:cubicBezTo>
                    <a:cubicBezTo>
                      <a:pt x="24" y="16"/>
                      <a:pt x="18" y="23"/>
                      <a:pt x="17" y="26"/>
                    </a:cubicBezTo>
                    <a:cubicBezTo>
                      <a:pt x="15" y="28"/>
                      <a:pt x="14" y="29"/>
                      <a:pt x="15" y="30"/>
                    </a:cubicBezTo>
                    <a:cubicBezTo>
                      <a:pt x="17" y="32"/>
                      <a:pt x="18" y="30"/>
                      <a:pt x="20" y="29"/>
                    </a:cubicBezTo>
                    <a:cubicBezTo>
                      <a:pt x="23" y="27"/>
                      <a:pt x="27" y="23"/>
                      <a:pt x="28" y="21"/>
                    </a:cubicBezTo>
                    <a:cubicBezTo>
                      <a:pt x="30" y="20"/>
                      <a:pt x="31" y="22"/>
                      <a:pt x="33" y="24"/>
                    </a:cubicBezTo>
                    <a:cubicBezTo>
                      <a:pt x="35" y="27"/>
                      <a:pt x="39" y="29"/>
                      <a:pt x="41" y="29"/>
                    </a:cubicBezTo>
                    <a:cubicBezTo>
                      <a:pt x="43" y="30"/>
                      <a:pt x="44" y="30"/>
                      <a:pt x="46" y="29"/>
                    </a:cubicBezTo>
                    <a:cubicBezTo>
                      <a:pt x="48" y="29"/>
                      <a:pt x="50" y="32"/>
                      <a:pt x="51" y="34"/>
                    </a:cubicBezTo>
                    <a:cubicBezTo>
                      <a:pt x="52" y="38"/>
                      <a:pt x="53" y="38"/>
                      <a:pt x="51" y="41"/>
                    </a:cubicBezTo>
                    <a:cubicBezTo>
                      <a:pt x="48" y="44"/>
                      <a:pt x="46" y="45"/>
                      <a:pt x="42" y="44"/>
                    </a:cubicBezTo>
                    <a:cubicBezTo>
                      <a:pt x="39" y="43"/>
                      <a:pt x="39" y="40"/>
                      <a:pt x="37" y="36"/>
                    </a:cubicBezTo>
                    <a:cubicBezTo>
                      <a:pt x="36" y="32"/>
                      <a:pt x="33" y="29"/>
                      <a:pt x="31" y="27"/>
                    </a:cubicBezTo>
                    <a:cubicBezTo>
                      <a:pt x="29" y="25"/>
                      <a:pt x="27" y="28"/>
                      <a:pt x="25" y="30"/>
                    </a:cubicBezTo>
                    <a:cubicBezTo>
                      <a:pt x="23" y="33"/>
                      <a:pt x="24" y="34"/>
                      <a:pt x="25" y="36"/>
                    </a:cubicBezTo>
                    <a:cubicBezTo>
                      <a:pt x="26" y="38"/>
                      <a:pt x="27" y="41"/>
                      <a:pt x="25" y="41"/>
                    </a:cubicBezTo>
                    <a:cubicBezTo>
                      <a:pt x="23" y="41"/>
                      <a:pt x="21" y="35"/>
                      <a:pt x="20" y="35"/>
                    </a:cubicBezTo>
                    <a:cubicBezTo>
                      <a:pt x="17" y="33"/>
                      <a:pt x="12" y="34"/>
                      <a:pt x="8" y="35"/>
                    </a:cubicBezTo>
                    <a:cubicBezTo>
                      <a:pt x="4" y="36"/>
                      <a:pt x="3" y="37"/>
                      <a:pt x="3" y="40"/>
                    </a:cubicBezTo>
                    <a:cubicBezTo>
                      <a:pt x="4" y="43"/>
                      <a:pt x="8" y="43"/>
                      <a:pt x="13" y="42"/>
                    </a:cubicBezTo>
                    <a:cubicBezTo>
                      <a:pt x="17" y="42"/>
                      <a:pt x="17" y="44"/>
                      <a:pt x="18" y="47"/>
                    </a:cubicBezTo>
                    <a:cubicBezTo>
                      <a:pt x="19" y="50"/>
                      <a:pt x="12" y="54"/>
                      <a:pt x="8" y="56"/>
                    </a:cubicBezTo>
                    <a:cubicBezTo>
                      <a:pt x="5" y="58"/>
                      <a:pt x="5" y="59"/>
                      <a:pt x="5" y="60"/>
                    </a:cubicBezTo>
                    <a:cubicBezTo>
                      <a:pt x="5" y="61"/>
                      <a:pt x="9" y="61"/>
                      <a:pt x="13" y="60"/>
                    </a:cubicBezTo>
                    <a:cubicBezTo>
                      <a:pt x="16" y="60"/>
                      <a:pt x="18" y="63"/>
                      <a:pt x="18" y="66"/>
                    </a:cubicBezTo>
                    <a:cubicBezTo>
                      <a:pt x="19" y="69"/>
                      <a:pt x="15" y="70"/>
                      <a:pt x="13" y="69"/>
                    </a:cubicBezTo>
                    <a:cubicBezTo>
                      <a:pt x="10" y="68"/>
                      <a:pt x="6" y="68"/>
                      <a:pt x="3" y="70"/>
                    </a:cubicBezTo>
                    <a:cubicBezTo>
                      <a:pt x="0" y="71"/>
                      <a:pt x="1" y="74"/>
                      <a:pt x="3" y="78"/>
                    </a:cubicBezTo>
                    <a:cubicBezTo>
                      <a:pt x="5" y="82"/>
                      <a:pt x="9" y="81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0009188" y="134938"/>
                <a:ext cx="4611688" cy="6037263"/>
              </a:xfrm>
              <a:custGeom>
                <a:avLst/>
                <a:gdLst>
                  <a:gd name="T0" fmla="*/ 1184 w 1230"/>
                  <a:gd name="T1" fmla="*/ 676 h 1610"/>
                  <a:gd name="T2" fmla="*/ 1158 w 1230"/>
                  <a:gd name="T3" fmla="*/ 551 h 1610"/>
                  <a:gd name="T4" fmla="*/ 1100 w 1230"/>
                  <a:gd name="T5" fmla="*/ 387 h 1610"/>
                  <a:gd name="T6" fmla="*/ 1106 w 1230"/>
                  <a:gd name="T7" fmla="*/ 288 h 1610"/>
                  <a:gd name="T8" fmla="*/ 1010 w 1230"/>
                  <a:gd name="T9" fmla="*/ 154 h 1610"/>
                  <a:gd name="T10" fmla="*/ 900 w 1230"/>
                  <a:gd name="T11" fmla="*/ 108 h 1610"/>
                  <a:gd name="T12" fmla="*/ 854 w 1230"/>
                  <a:gd name="T13" fmla="*/ 101 h 1610"/>
                  <a:gd name="T14" fmla="*/ 740 w 1230"/>
                  <a:gd name="T15" fmla="*/ 213 h 1610"/>
                  <a:gd name="T16" fmla="*/ 655 w 1230"/>
                  <a:gd name="T17" fmla="*/ 180 h 1610"/>
                  <a:gd name="T18" fmla="*/ 636 w 1230"/>
                  <a:gd name="T19" fmla="*/ 118 h 1610"/>
                  <a:gd name="T20" fmla="*/ 547 w 1230"/>
                  <a:gd name="T21" fmla="*/ 29 h 1610"/>
                  <a:gd name="T22" fmla="*/ 446 w 1230"/>
                  <a:gd name="T23" fmla="*/ 21 h 1610"/>
                  <a:gd name="T24" fmla="*/ 403 w 1230"/>
                  <a:gd name="T25" fmla="*/ 57 h 1610"/>
                  <a:gd name="T26" fmla="*/ 426 w 1230"/>
                  <a:gd name="T27" fmla="*/ 116 h 1610"/>
                  <a:gd name="T28" fmla="*/ 408 w 1230"/>
                  <a:gd name="T29" fmla="*/ 182 h 1610"/>
                  <a:gd name="T30" fmla="*/ 384 w 1230"/>
                  <a:gd name="T31" fmla="*/ 223 h 1610"/>
                  <a:gd name="T32" fmla="*/ 353 w 1230"/>
                  <a:gd name="T33" fmla="*/ 275 h 1610"/>
                  <a:gd name="T34" fmla="*/ 360 w 1230"/>
                  <a:gd name="T35" fmla="*/ 286 h 1610"/>
                  <a:gd name="T36" fmla="*/ 357 w 1230"/>
                  <a:gd name="T37" fmla="*/ 292 h 1610"/>
                  <a:gd name="T38" fmla="*/ 309 w 1230"/>
                  <a:gd name="T39" fmla="*/ 311 h 1610"/>
                  <a:gd name="T40" fmla="*/ 224 w 1230"/>
                  <a:gd name="T41" fmla="*/ 256 h 1610"/>
                  <a:gd name="T42" fmla="*/ 197 w 1230"/>
                  <a:gd name="T43" fmla="*/ 336 h 1610"/>
                  <a:gd name="T44" fmla="*/ 130 w 1230"/>
                  <a:gd name="T45" fmla="*/ 475 h 1610"/>
                  <a:gd name="T46" fmla="*/ 175 w 1230"/>
                  <a:gd name="T47" fmla="*/ 545 h 1610"/>
                  <a:gd name="T48" fmla="*/ 80 w 1230"/>
                  <a:gd name="T49" fmla="*/ 644 h 1610"/>
                  <a:gd name="T50" fmla="*/ 34 w 1230"/>
                  <a:gd name="T51" fmla="*/ 657 h 1610"/>
                  <a:gd name="T52" fmla="*/ 0 w 1230"/>
                  <a:gd name="T53" fmla="*/ 809 h 1610"/>
                  <a:gd name="T54" fmla="*/ 41 w 1230"/>
                  <a:gd name="T55" fmla="*/ 893 h 1610"/>
                  <a:gd name="T56" fmla="*/ 28 w 1230"/>
                  <a:gd name="T57" fmla="*/ 1018 h 1610"/>
                  <a:gd name="T58" fmla="*/ 42 w 1230"/>
                  <a:gd name="T59" fmla="*/ 1112 h 1610"/>
                  <a:gd name="T60" fmla="*/ 102 w 1230"/>
                  <a:gd name="T61" fmla="*/ 1202 h 1610"/>
                  <a:gd name="T62" fmla="*/ 174 w 1230"/>
                  <a:gd name="T63" fmla="*/ 1198 h 1610"/>
                  <a:gd name="T64" fmla="*/ 268 w 1230"/>
                  <a:gd name="T65" fmla="*/ 1239 h 1610"/>
                  <a:gd name="T66" fmla="*/ 251 w 1230"/>
                  <a:gd name="T67" fmla="*/ 1319 h 1610"/>
                  <a:gd name="T68" fmla="*/ 195 w 1230"/>
                  <a:gd name="T69" fmla="*/ 1493 h 1610"/>
                  <a:gd name="T70" fmla="*/ 260 w 1230"/>
                  <a:gd name="T71" fmla="*/ 1545 h 1610"/>
                  <a:gd name="T72" fmla="*/ 331 w 1230"/>
                  <a:gd name="T73" fmla="*/ 1525 h 1610"/>
                  <a:gd name="T74" fmla="*/ 384 w 1230"/>
                  <a:gd name="T75" fmla="*/ 1513 h 1610"/>
                  <a:gd name="T76" fmla="*/ 413 w 1230"/>
                  <a:gd name="T77" fmla="*/ 1497 h 1610"/>
                  <a:gd name="T78" fmla="*/ 493 w 1230"/>
                  <a:gd name="T79" fmla="*/ 1542 h 1610"/>
                  <a:gd name="T80" fmla="*/ 563 w 1230"/>
                  <a:gd name="T81" fmla="*/ 1592 h 1610"/>
                  <a:gd name="T82" fmla="*/ 621 w 1230"/>
                  <a:gd name="T83" fmla="*/ 1532 h 1610"/>
                  <a:gd name="T84" fmla="*/ 696 w 1230"/>
                  <a:gd name="T85" fmla="*/ 1559 h 1610"/>
                  <a:gd name="T86" fmla="*/ 766 w 1230"/>
                  <a:gd name="T87" fmla="*/ 1557 h 1610"/>
                  <a:gd name="T88" fmla="*/ 878 w 1230"/>
                  <a:gd name="T89" fmla="*/ 1512 h 1610"/>
                  <a:gd name="T90" fmla="*/ 978 w 1230"/>
                  <a:gd name="T91" fmla="*/ 1569 h 1610"/>
                  <a:gd name="T92" fmla="*/ 969 w 1230"/>
                  <a:gd name="T93" fmla="*/ 1491 h 1610"/>
                  <a:gd name="T94" fmla="*/ 1025 w 1230"/>
                  <a:gd name="T95" fmla="*/ 1379 h 1610"/>
                  <a:gd name="T96" fmla="*/ 1086 w 1230"/>
                  <a:gd name="T97" fmla="*/ 1321 h 1610"/>
                  <a:gd name="T98" fmla="*/ 1037 w 1230"/>
                  <a:gd name="T99" fmla="*/ 1250 h 1610"/>
                  <a:gd name="T100" fmla="*/ 921 w 1230"/>
                  <a:gd name="T101" fmla="*/ 1161 h 1610"/>
                  <a:gd name="T102" fmla="*/ 885 w 1230"/>
                  <a:gd name="T103" fmla="*/ 1080 h 1610"/>
                  <a:gd name="T104" fmla="*/ 849 w 1230"/>
                  <a:gd name="T105" fmla="*/ 1002 h 1610"/>
                  <a:gd name="T106" fmla="*/ 857 w 1230"/>
                  <a:gd name="T107" fmla="*/ 988 h 1610"/>
                  <a:gd name="T108" fmla="*/ 931 w 1230"/>
                  <a:gd name="T109" fmla="*/ 943 h 1610"/>
                  <a:gd name="T110" fmla="*/ 1029 w 1230"/>
                  <a:gd name="T111" fmla="*/ 878 h 1610"/>
                  <a:gd name="T112" fmla="*/ 1152 w 1230"/>
                  <a:gd name="T113" fmla="*/ 806 h 1610"/>
                  <a:gd name="T114" fmla="*/ 1213 w 1230"/>
                  <a:gd name="T115" fmla="*/ 795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30" h="1610">
                    <a:moveTo>
                      <a:pt x="1227" y="752"/>
                    </a:moveTo>
                    <a:cubicBezTo>
                      <a:pt x="1225" y="745"/>
                      <a:pt x="1214" y="740"/>
                      <a:pt x="1212" y="733"/>
                    </a:cubicBezTo>
                    <a:cubicBezTo>
                      <a:pt x="1209" y="726"/>
                      <a:pt x="1212" y="712"/>
                      <a:pt x="1205" y="708"/>
                    </a:cubicBezTo>
                    <a:cubicBezTo>
                      <a:pt x="1198" y="706"/>
                      <a:pt x="1185" y="701"/>
                      <a:pt x="1181" y="693"/>
                    </a:cubicBezTo>
                    <a:cubicBezTo>
                      <a:pt x="1181" y="693"/>
                      <a:pt x="1181" y="693"/>
                      <a:pt x="1180" y="692"/>
                    </a:cubicBezTo>
                    <a:cubicBezTo>
                      <a:pt x="1181" y="692"/>
                      <a:pt x="1181" y="692"/>
                      <a:pt x="1181" y="692"/>
                    </a:cubicBezTo>
                    <a:cubicBezTo>
                      <a:pt x="1181" y="692"/>
                      <a:pt x="1180" y="691"/>
                      <a:pt x="1180" y="689"/>
                    </a:cubicBezTo>
                    <a:cubicBezTo>
                      <a:pt x="1180" y="682"/>
                      <a:pt x="1184" y="682"/>
                      <a:pt x="1184" y="676"/>
                    </a:cubicBezTo>
                    <a:cubicBezTo>
                      <a:pt x="1184" y="668"/>
                      <a:pt x="1175" y="665"/>
                      <a:pt x="1171" y="659"/>
                    </a:cubicBezTo>
                    <a:cubicBezTo>
                      <a:pt x="1168" y="654"/>
                      <a:pt x="1161" y="649"/>
                      <a:pt x="1162" y="640"/>
                    </a:cubicBezTo>
                    <a:cubicBezTo>
                      <a:pt x="1162" y="635"/>
                      <a:pt x="1163" y="626"/>
                      <a:pt x="1167" y="622"/>
                    </a:cubicBezTo>
                    <a:cubicBezTo>
                      <a:pt x="1170" y="619"/>
                      <a:pt x="1175" y="616"/>
                      <a:pt x="1175" y="611"/>
                    </a:cubicBezTo>
                    <a:cubicBezTo>
                      <a:pt x="1176" y="604"/>
                      <a:pt x="1175" y="601"/>
                      <a:pt x="1176" y="594"/>
                    </a:cubicBezTo>
                    <a:cubicBezTo>
                      <a:pt x="1177" y="588"/>
                      <a:pt x="1178" y="586"/>
                      <a:pt x="1171" y="581"/>
                    </a:cubicBezTo>
                    <a:cubicBezTo>
                      <a:pt x="1163" y="576"/>
                      <a:pt x="1162" y="576"/>
                      <a:pt x="1162" y="566"/>
                    </a:cubicBezTo>
                    <a:cubicBezTo>
                      <a:pt x="1162" y="557"/>
                      <a:pt x="1164" y="553"/>
                      <a:pt x="1158" y="551"/>
                    </a:cubicBezTo>
                    <a:cubicBezTo>
                      <a:pt x="1153" y="549"/>
                      <a:pt x="1147" y="546"/>
                      <a:pt x="1145" y="534"/>
                    </a:cubicBezTo>
                    <a:cubicBezTo>
                      <a:pt x="1143" y="521"/>
                      <a:pt x="1142" y="512"/>
                      <a:pt x="1146" y="508"/>
                    </a:cubicBezTo>
                    <a:cubicBezTo>
                      <a:pt x="1150" y="504"/>
                      <a:pt x="1152" y="495"/>
                      <a:pt x="1148" y="487"/>
                    </a:cubicBezTo>
                    <a:cubicBezTo>
                      <a:pt x="1143" y="480"/>
                      <a:pt x="1125" y="466"/>
                      <a:pt x="1121" y="459"/>
                    </a:cubicBezTo>
                    <a:cubicBezTo>
                      <a:pt x="1117" y="453"/>
                      <a:pt x="1107" y="444"/>
                      <a:pt x="1097" y="442"/>
                    </a:cubicBezTo>
                    <a:cubicBezTo>
                      <a:pt x="1088" y="441"/>
                      <a:pt x="1081" y="434"/>
                      <a:pt x="1083" y="423"/>
                    </a:cubicBezTo>
                    <a:cubicBezTo>
                      <a:pt x="1084" y="412"/>
                      <a:pt x="1084" y="401"/>
                      <a:pt x="1089" y="398"/>
                    </a:cubicBezTo>
                    <a:cubicBezTo>
                      <a:pt x="1094" y="395"/>
                      <a:pt x="1099" y="391"/>
                      <a:pt x="1100" y="387"/>
                    </a:cubicBezTo>
                    <a:cubicBezTo>
                      <a:pt x="1101" y="383"/>
                      <a:pt x="1103" y="380"/>
                      <a:pt x="1106" y="378"/>
                    </a:cubicBezTo>
                    <a:cubicBezTo>
                      <a:pt x="1110" y="376"/>
                      <a:pt x="1114" y="372"/>
                      <a:pt x="1114" y="365"/>
                    </a:cubicBezTo>
                    <a:cubicBezTo>
                      <a:pt x="1115" y="359"/>
                      <a:pt x="1109" y="351"/>
                      <a:pt x="1111" y="341"/>
                    </a:cubicBezTo>
                    <a:cubicBezTo>
                      <a:pt x="1114" y="331"/>
                      <a:pt x="1116" y="320"/>
                      <a:pt x="1116" y="320"/>
                    </a:cubicBezTo>
                    <a:cubicBezTo>
                      <a:pt x="1116" y="320"/>
                      <a:pt x="1116" y="320"/>
                      <a:pt x="1116" y="320"/>
                    </a:cubicBezTo>
                    <a:cubicBezTo>
                      <a:pt x="1117" y="312"/>
                      <a:pt x="1117" y="312"/>
                      <a:pt x="1117" y="312"/>
                    </a:cubicBezTo>
                    <a:cubicBezTo>
                      <a:pt x="1112" y="291"/>
                      <a:pt x="1112" y="291"/>
                      <a:pt x="1112" y="291"/>
                    </a:cubicBezTo>
                    <a:cubicBezTo>
                      <a:pt x="1106" y="288"/>
                      <a:pt x="1106" y="288"/>
                      <a:pt x="1106" y="288"/>
                    </a:cubicBezTo>
                    <a:cubicBezTo>
                      <a:pt x="1106" y="288"/>
                      <a:pt x="1091" y="242"/>
                      <a:pt x="1089" y="236"/>
                    </a:cubicBezTo>
                    <a:cubicBezTo>
                      <a:pt x="1086" y="230"/>
                      <a:pt x="1075" y="245"/>
                      <a:pt x="1067" y="239"/>
                    </a:cubicBezTo>
                    <a:cubicBezTo>
                      <a:pt x="1062" y="235"/>
                      <a:pt x="1048" y="225"/>
                      <a:pt x="1041" y="222"/>
                    </a:cubicBezTo>
                    <a:cubicBezTo>
                      <a:pt x="1034" y="219"/>
                      <a:pt x="1034" y="211"/>
                      <a:pt x="1041" y="206"/>
                    </a:cubicBezTo>
                    <a:cubicBezTo>
                      <a:pt x="1049" y="201"/>
                      <a:pt x="1046" y="196"/>
                      <a:pt x="1036" y="188"/>
                    </a:cubicBezTo>
                    <a:cubicBezTo>
                      <a:pt x="1026" y="180"/>
                      <a:pt x="1028" y="177"/>
                      <a:pt x="1030" y="167"/>
                    </a:cubicBezTo>
                    <a:cubicBezTo>
                      <a:pt x="1032" y="158"/>
                      <a:pt x="1027" y="159"/>
                      <a:pt x="1022" y="153"/>
                    </a:cubicBezTo>
                    <a:cubicBezTo>
                      <a:pt x="1019" y="149"/>
                      <a:pt x="1015" y="151"/>
                      <a:pt x="1010" y="154"/>
                    </a:cubicBezTo>
                    <a:cubicBezTo>
                      <a:pt x="1006" y="157"/>
                      <a:pt x="1005" y="161"/>
                      <a:pt x="992" y="162"/>
                    </a:cubicBezTo>
                    <a:cubicBezTo>
                      <a:pt x="976" y="164"/>
                      <a:pt x="978" y="155"/>
                      <a:pt x="966" y="143"/>
                    </a:cubicBezTo>
                    <a:cubicBezTo>
                      <a:pt x="954" y="131"/>
                      <a:pt x="954" y="137"/>
                      <a:pt x="947" y="134"/>
                    </a:cubicBezTo>
                    <a:cubicBezTo>
                      <a:pt x="940" y="130"/>
                      <a:pt x="937" y="126"/>
                      <a:pt x="936" y="117"/>
                    </a:cubicBezTo>
                    <a:cubicBezTo>
                      <a:pt x="936" y="108"/>
                      <a:pt x="933" y="108"/>
                      <a:pt x="929" y="105"/>
                    </a:cubicBezTo>
                    <a:cubicBezTo>
                      <a:pt x="924" y="103"/>
                      <a:pt x="924" y="99"/>
                      <a:pt x="921" y="96"/>
                    </a:cubicBezTo>
                    <a:cubicBezTo>
                      <a:pt x="918" y="92"/>
                      <a:pt x="914" y="97"/>
                      <a:pt x="912" y="101"/>
                    </a:cubicBezTo>
                    <a:cubicBezTo>
                      <a:pt x="910" y="105"/>
                      <a:pt x="908" y="109"/>
                      <a:pt x="900" y="108"/>
                    </a:cubicBezTo>
                    <a:cubicBezTo>
                      <a:pt x="891" y="108"/>
                      <a:pt x="890" y="109"/>
                      <a:pt x="879" y="108"/>
                    </a:cubicBezTo>
                    <a:cubicBezTo>
                      <a:pt x="868" y="107"/>
                      <a:pt x="867" y="113"/>
                      <a:pt x="863" y="120"/>
                    </a:cubicBezTo>
                    <a:cubicBezTo>
                      <a:pt x="860" y="124"/>
                      <a:pt x="858" y="126"/>
                      <a:pt x="854" y="124"/>
                    </a:cubicBezTo>
                    <a:cubicBezTo>
                      <a:pt x="850" y="122"/>
                      <a:pt x="856" y="111"/>
                      <a:pt x="862" y="105"/>
                    </a:cubicBezTo>
                    <a:cubicBezTo>
                      <a:pt x="867" y="99"/>
                      <a:pt x="879" y="100"/>
                      <a:pt x="894" y="100"/>
                    </a:cubicBezTo>
                    <a:cubicBezTo>
                      <a:pt x="906" y="100"/>
                      <a:pt x="905" y="99"/>
                      <a:pt x="905" y="95"/>
                    </a:cubicBezTo>
                    <a:cubicBezTo>
                      <a:pt x="905" y="92"/>
                      <a:pt x="897" y="93"/>
                      <a:pt x="879" y="92"/>
                    </a:cubicBezTo>
                    <a:cubicBezTo>
                      <a:pt x="862" y="91"/>
                      <a:pt x="860" y="92"/>
                      <a:pt x="854" y="101"/>
                    </a:cubicBezTo>
                    <a:cubicBezTo>
                      <a:pt x="847" y="112"/>
                      <a:pt x="840" y="130"/>
                      <a:pt x="833" y="136"/>
                    </a:cubicBezTo>
                    <a:cubicBezTo>
                      <a:pt x="827" y="142"/>
                      <a:pt x="826" y="146"/>
                      <a:pt x="820" y="151"/>
                    </a:cubicBezTo>
                    <a:cubicBezTo>
                      <a:pt x="811" y="158"/>
                      <a:pt x="808" y="157"/>
                      <a:pt x="798" y="160"/>
                    </a:cubicBezTo>
                    <a:cubicBezTo>
                      <a:pt x="788" y="163"/>
                      <a:pt x="782" y="163"/>
                      <a:pt x="774" y="161"/>
                    </a:cubicBezTo>
                    <a:cubicBezTo>
                      <a:pt x="765" y="159"/>
                      <a:pt x="761" y="165"/>
                      <a:pt x="752" y="170"/>
                    </a:cubicBezTo>
                    <a:cubicBezTo>
                      <a:pt x="743" y="174"/>
                      <a:pt x="743" y="179"/>
                      <a:pt x="747" y="180"/>
                    </a:cubicBezTo>
                    <a:cubicBezTo>
                      <a:pt x="751" y="182"/>
                      <a:pt x="752" y="187"/>
                      <a:pt x="750" y="191"/>
                    </a:cubicBezTo>
                    <a:cubicBezTo>
                      <a:pt x="747" y="197"/>
                      <a:pt x="746" y="204"/>
                      <a:pt x="740" y="213"/>
                    </a:cubicBezTo>
                    <a:cubicBezTo>
                      <a:pt x="734" y="222"/>
                      <a:pt x="731" y="216"/>
                      <a:pt x="722" y="209"/>
                    </a:cubicBezTo>
                    <a:cubicBezTo>
                      <a:pt x="716" y="204"/>
                      <a:pt x="705" y="200"/>
                      <a:pt x="699" y="194"/>
                    </a:cubicBezTo>
                    <a:cubicBezTo>
                      <a:pt x="692" y="188"/>
                      <a:pt x="680" y="198"/>
                      <a:pt x="670" y="203"/>
                    </a:cubicBezTo>
                    <a:cubicBezTo>
                      <a:pt x="667" y="204"/>
                      <a:pt x="666" y="205"/>
                      <a:pt x="664" y="205"/>
                    </a:cubicBezTo>
                    <a:cubicBezTo>
                      <a:pt x="664" y="205"/>
                      <a:pt x="664" y="205"/>
                      <a:pt x="664" y="205"/>
                    </a:cubicBezTo>
                    <a:cubicBezTo>
                      <a:pt x="662" y="210"/>
                      <a:pt x="664" y="205"/>
                      <a:pt x="664" y="205"/>
                    </a:cubicBezTo>
                    <a:cubicBezTo>
                      <a:pt x="658" y="205"/>
                      <a:pt x="654" y="200"/>
                      <a:pt x="651" y="193"/>
                    </a:cubicBezTo>
                    <a:cubicBezTo>
                      <a:pt x="648" y="188"/>
                      <a:pt x="646" y="180"/>
                      <a:pt x="655" y="180"/>
                    </a:cubicBezTo>
                    <a:cubicBezTo>
                      <a:pt x="664" y="179"/>
                      <a:pt x="667" y="176"/>
                      <a:pt x="669" y="172"/>
                    </a:cubicBezTo>
                    <a:cubicBezTo>
                      <a:pt x="671" y="169"/>
                      <a:pt x="672" y="166"/>
                      <a:pt x="680" y="162"/>
                    </a:cubicBezTo>
                    <a:cubicBezTo>
                      <a:pt x="688" y="158"/>
                      <a:pt x="688" y="152"/>
                      <a:pt x="686" y="144"/>
                    </a:cubicBezTo>
                    <a:cubicBezTo>
                      <a:pt x="683" y="136"/>
                      <a:pt x="684" y="131"/>
                      <a:pt x="690" y="125"/>
                    </a:cubicBezTo>
                    <a:cubicBezTo>
                      <a:pt x="694" y="122"/>
                      <a:pt x="698" y="124"/>
                      <a:pt x="695" y="117"/>
                    </a:cubicBezTo>
                    <a:cubicBezTo>
                      <a:pt x="692" y="111"/>
                      <a:pt x="688" y="115"/>
                      <a:pt x="680" y="114"/>
                    </a:cubicBezTo>
                    <a:cubicBezTo>
                      <a:pt x="674" y="113"/>
                      <a:pt x="670" y="117"/>
                      <a:pt x="661" y="124"/>
                    </a:cubicBezTo>
                    <a:cubicBezTo>
                      <a:pt x="651" y="132"/>
                      <a:pt x="646" y="126"/>
                      <a:pt x="636" y="118"/>
                    </a:cubicBezTo>
                    <a:cubicBezTo>
                      <a:pt x="628" y="112"/>
                      <a:pt x="618" y="112"/>
                      <a:pt x="611" y="106"/>
                    </a:cubicBezTo>
                    <a:cubicBezTo>
                      <a:pt x="604" y="100"/>
                      <a:pt x="598" y="104"/>
                      <a:pt x="588" y="106"/>
                    </a:cubicBezTo>
                    <a:cubicBezTo>
                      <a:pt x="579" y="108"/>
                      <a:pt x="576" y="106"/>
                      <a:pt x="570" y="100"/>
                    </a:cubicBezTo>
                    <a:cubicBezTo>
                      <a:pt x="564" y="94"/>
                      <a:pt x="560" y="94"/>
                      <a:pt x="553" y="96"/>
                    </a:cubicBezTo>
                    <a:cubicBezTo>
                      <a:pt x="546" y="99"/>
                      <a:pt x="542" y="102"/>
                      <a:pt x="538" y="98"/>
                    </a:cubicBezTo>
                    <a:cubicBezTo>
                      <a:pt x="534" y="93"/>
                      <a:pt x="544" y="90"/>
                      <a:pt x="551" y="85"/>
                    </a:cubicBezTo>
                    <a:cubicBezTo>
                      <a:pt x="557" y="80"/>
                      <a:pt x="556" y="71"/>
                      <a:pt x="555" y="59"/>
                    </a:cubicBezTo>
                    <a:cubicBezTo>
                      <a:pt x="554" y="48"/>
                      <a:pt x="551" y="34"/>
                      <a:pt x="547" y="29"/>
                    </a:cubicBezTo>
                    <a:cubicBezTo>
                      <a:pt x="543" y="22"/>
                      <a:pt x="540" y="28"/>
                      <a:pt x="537" y="36"/>
                    </a:cubicBezTo>
                    <a:cubicBezTo>
                      <a:pt x="534" y="43"/>
                      <a:pt x="525" y="36"/>
                      <a:pt x="524" y="30"/>
                    </a:cubicBezTo>
                    <a:cubicBezTo>
                      <a:pt x="524" y="24"/>
                      <a:pt x="518" y="24"/>
                      <a:pt x="513" y="23"/>
                    </a:cubicBezTo>
                    <a:cubicBezTo>
                      <a:pt x="509" y="22"/>
                      <a:pt x="507" y="20"/>
                      <a:pt x="503" y="14"/>
                    </a:cubicBezTo>
                    <a:cubicBezTo>
                      <a:pt x="500" y="7"/>
                      <a:pt x="495" y="13"/>
                      <a:pt x="487" y="18"/>
                    </a:cubicBezTo>
                    <a:cubicBezTo>
                      <a:pt x="479" y="24"/>
                      <a:pt x="470" y="36"/>
                      <a:pt x="470" y="36"/>
                    </a:cubicBezTo>
                    <a:cubicBezTo>
                      <a:pt x="453" y="32"/>
                      <a:pt x="453" y="32"/>
                      <a:pt x="453" y="32"/>
                    </a:cubicBezTo>
                    <a:cubicBezTo>
                      <a:pt x="446" y="21"/>
                      <a:pt x="446" y="21"/>
                      <a:pt x="446" y="21"/>
                    </a:cubicBezTo>
                    <a:cubicBezTo>
                      <a:pt x="437" y="21"/>
                      <a:pt x="437" y="21"/>
                      <a:pt x="437" y="21"/>
                    </a:cubicBezTo>
                    <a:cubicBezTo>
                      <a:pt x="423" y="11"/>
                      <a:pt x="423" y="11"/>
                      <a:pt x="423" y="11"/>
                    </a:cubicBezTo>
                    <a:cubicBezTo>
                      <a:pt x="405" y="10"/>
                      <a:pt x="405" y="10"/>
                      <a:pt x="405" y="10"/>
                    </a:cubicBezTo>
                    <a:cubicBezTo>
                      <a:pt x="383" y="0"/>
                      <a:pt x="383" y="0"/>
                      <a:pt x="383" y="0"/>
                    </a:cubicBezTo>
                    <a:cubicBezTo>
                      <a:pt x="376" y="18"/>
                      <a:pt x="377" y="20"/>
                      <a:pt x="380" y="24"/>
                    </a:cubicBezTo>
                    <a:cubicBezTo>
                      <a:pt x="383" y="28"/>
                      <a:pt x="384" y="29"/>
                      <a:pt x="387" y="37"/>
                    </a:cubicBezTo>
                    <a:cubicBezTo>
                      <a:pt x="389" y="45"/>
                      <a:pt x="392" y="47"/>
                      <a:pt x="395" y="47"/>
                    </a:cubicBezTo>
                    <a:cubicBezTo>
                      <a:pt x="399" y="48"/>
                      <a:pt x="399" y="49"/>
                      <a:pt x="403" y="57"/>
                    </a:cubicBezTo>
                    <a:cubicBezTo>
                      <a:pt x="407" y="65"/>
                      <a:pt x="413" y="68"/>
                      <a:pt x="417" y="75"/>
                    </a:cubicBezTo>
                    <a:cubicBezTo>
                      <a:pt x="420" y="81"/>
                      <a:pt x="422" y="88"/>
                      <a:pt x="424" y="94"/>
                    </a:cubicBezTo>
                    <a:cubicBezTo>
                      <a:pt x="426" y="102"/>
                      <a:pt x="421" y="104"/>
                      <a:pt x="403" y="107"/>
                    </a:cubicBezTo>
                    <a:cubicBezTo>
                      <a:pt x="391" y="110"/>
                      <a:pt x="390" y="110"/>
                      <a:pt x="377" y="114"/>
                    </a:cubicBezTo>
                    <a:cubicBezTo>
                      <a:pt x="367" y="116"/>
                      <a:pt x="369" y="123"/>
                      <a:pt x="373" y="132"/>
                    </a:cubicBezTo>
                    <a:cubicBezTo>
                      <a:pt x="377" y="141"/>
                      <a:pt x="393" y="132"/>
                      <a:pt x="403" y="131"/>
                    </a:cubicBezTo>
                    <a:cubicBezTo>
                      <a:pt x="414" y="131"/>
                      <a:pt x="415" y="127"/>
                      <a:pt x="419" y="121"/>
                    </a:cubicBezTo>
                    <a:cubicBezTo>
                      <a:pt x="423" y="115"/>
                      <a:pt x="423" y="114"/>
                      <a:pt x="426" y="116"/>
                    </a:cubicBezTo>
                    <a:cubicBezTo>
                      <a:pt x="430" y="119"/>
                      <a:pt x="426" y="122"/>
                      <a:pt x="422" y="131"/>
                    </a:cubicBezTo>
                    <a:cubicBezTo>
                      <a:pt x="418" y="139"/>
                      <a:pt x="412" y="141"/>
                      <a:pt x="406" y="139"/>
                    </a:cubicBezTo>
                    <a:cubicBezTo>
                      <a:pt x="399" y="137"/>
                      <a:pt x="400" y="143"/>
                      <a:pt x="401" y="146"/>
                    </a:cubicBezTo>
                    <a:cubicBezTo>
                      <a:pt x="402" y="149"/>
                      <a:pt x="402" y="150"/>
                      <a:pt x="399" y="154"/>
                    </a:cubicBezTo>
                    <a:cubicBezTo>
                      <a:pt x="395" y="159"/>
                      <a:pt x="396" y="162"/>
                      <a:pt x="397" y="164"/>
                    </a:cubicBezTo>
                    <a:cubicBezTo>
                      <a:pt x="400" y="170"/>
                      <a:pt x="402" y="170"/>
                      <a:pt x="408" y="167"/>
                    </a:cubicBezTo>
                    <a:cubicBezTo>
                      <a:pt x="414" y="164"/>
                      <a:pt x="418" y="168"/>
                      <a:pt x="420" y="179"/>
                    </a:cubicBezTo>
                    <a:cubicBezTo>
                      <a:pt x="422" y="193"/>
                      <a:pt x="415" y="190"/>
                      <a:pt x="408" y="182"/>
                    </a:cubicBezTo>
                    <a:cubicBezTo>
                      <a:pt x="404" y="178"/>
                      <a:pt x="401" y="179"/>
                      <a:pt x="398" y="182"/>
                    </a:cubicBezTo>
                    <a:cubicBezTo>
                      <a:pt x="396" y="186"/>
                      <a:pt x="402" y="192"/>
                      <a:pt x="408" y="197"/>
                    </a:cubicBezTo>
                    <a:cubicBezTo>
                      <a:pt x="413" y="203"/>
                      <a:pt x="409" y="211"/>
                      <a:pt x="415" y="215"/>
                    </a:cubicBezTo>
                    <a:cubicBezTo>
                      <a:pt x="421" y="220"/>
                      <a:pt x="438" y="218"/>
                      <a:pt x="445" y="219"/>
                    </a:cubicBezTo>
                    <a:cubicBezTo>
                      <a:pt x="454" y="221"/>
                      <a:pt x="457" y="224"/>
                      <a:pt x="457" y="228"/>
                    </a:cubicBezTo>
                    <a:cubicBezTo>
                      <a:pt x="457" y="231"/>
                      <a:pt x="448" y="227"/>
                      <a:pt x="442" y="227"/>
                    </a:cubicBezTo>
                    <a:cubicBezTo>
                      <a:pt x="426" y="227"/>
                      <a:pt x="414" y="227"/>
                      <a:pt x="400" y="228"/>
                    </a:cubicBezTo>
                    <a:cubicBezTo>
                      <a:pt x="386" y="230"/>
                      <a:pt x="386" y="225"/>
                      <a:pt x="384" y="223"/>
                    </a:cubicBezTo>
                    <a:cubicBezTo>
                      <a:pt x="383" y="220"/>
                      <a:pt x="382" y="217"/>
                      <a:pt x="374" y="217"/>
                    </a:cubicBezTo>
                    <a:cubicBezTo>
                      <a:pt x="367" y="217"/>
                      <a:pt x="365" y="227"/>
                      <a:pt x="361" y="238"/>
                    </a:cubicBezTo>
                    <a:cubicBezTo>
                      <a:pt x="358" y="248"/>
                      <a:pt x="353" y="252"/>
                      <a:pt x="349" y="259"/>
                    </a:cubicBezTo>
                    <a:cubicBezTo>
                      <a:pt x="348" y="262"/>
                      <a:pt x="348" y="265"/>
                      <a:pt x="349" y="268"/>
                    </a:cubicBezTo>
                    <a:cubicBezTo>
                      <a:pt x="358" y="264"/>
                      <a:pt x="349" y="268"/>
                      <a:pt x="349" y="268"/>
                    </a:cubicBezTo>
                    <a:cubicBezTo>
                      <a:pt x="350" y="270"/>
                      <a:pt x="350" y="271"/>
                      <a:pt x="351" y="272"/>
                    </a:cubicBezTo>
                    <a:cubicBezTo>
                      <a:pt x="351" y="272"/>
                      <a:pt x="351" y="272"/>
                      <a:pt x="351" y="272"/>
                    </a:cubicBezTo>
                    <a:cubicBezTo>
                      <a:pt x="352" y="273"/>
                      <a:pt x="353" y="274"/>
                      <a:pt x="353" y="275"/>
                    </a:cubicBezTo>
                    <a:cubicBezTo>
                      <a:pt x="353" y="275"/>
                      <a:pt x="353" y="275"/>
                      <a:pt x="353" y="275"/>
                    </a:cubicBezTo>
                    <a:cubicBezTo>
                      <a:pt x="354" y="277"/>
                      <a:pt x="355" y="278"/>
                      <a:pt x="355" y="278"/>
                    </a:cubicBezTo>
                    <a:cubicBezTo>
                      <a:pt x="355" y="279"/>
                      <a:pt x="355" y="279"/>
                      <a:pt x="356" y="279"/>
                    </a:cubicBezTo>
                    <a:cubicBezTo>
                      <a:pt x="356" y="279"/>
                      <a:pt x="357" y="280"/>
                      <a:pt x="357" y="281"/>
                    </a:cubicBezTo>
                    <a:cubicBezTo>
                      <a:pt x="358" y="282"/>
                      <a:pt x="359" y="282"/>
                      <a:pt x="359" y="283"/>
                    </a:cubicBezTo>
                    <a:cubicBezTo>
                      <a:pt x="359" y="284"/>
                      <a:pt x="359" y="284"/>
                      <a:pt x="359" y="284"/>
                    </a:cubicBezTo>
                    <a:cubicBezTo>
                      <a:pt x="360" y="285"/>
                      <a:pt x="360" y="285"/>
                      <a:pt x="360" y="286"/>
                    </a:cubicBezTo>
                    <a:cubicBezTo>
                      <a:pt x="360" y="286"/>
                      <a:pt x="360" y="286"/>
                      <a:pt x="360" y="286"/>
                    </a:cubicBezTo>
                    <a:cubicBezTo>
                      <a:pt x="360" y="287"/>
                      <a:pt x="361" y="287"/>
                      <a:pt x="361" y="288"/>
                    </a:cubicBezTo>
                    <a:cubicBezTo>
                      <a:pt x="361" y="288"/>
                      <a:pt x="361" y="288"/>
                      <a:pt x="361" y="288"/>
                    </a:cubicBezTo>
                    <a:cubicBezTo>
                      <a:pt x="361" y="289"/>
                      <a:pt x="361" y="289"/>
                      <a:pt x="360" y="289"/>
                    </a:cubicBezTo>
                    <a:cubicBezTo>
                      <a:pt x="360" y="290"/>
                      <a:pt x="360" y="290"/>
                      <a:pt x="360" y="290"/>
                    </a:cubicBezTo>
                    <a:cubicBezTo>
                      <a:pt x="360" y="290"/>
                      <a:pt x="360" y="290"/>
                      <a:pt x="360" y="291"/>
                    </a:cubicBezTo>
                    <a:cubicBezTo>
                      <a:pt x="359" y="291"/>
                      <a:pt x="359" y="292"/>
                      <a:pt x="358" y="292"/>
                    </a:cubicBezTo>
                    <a:cubicBezTo>
                      <a:pt x="358" y="292"/>
                      <a:pt x="358" y="292"/>
                      <a:pt x="358" y="292"/>
                    </a:cubicBezTo>
                    <a:cubicBezTo>
                      <a:pt x="358" y="292"/>
                      <a:pt x="357" y="292"/>
                      <a:pt x="357" y="292"/>
                    </a:cubicBezTo>
                    <a:cubicBezTo>
                      <a:pt x="357" y="293"/>
                      <a:pt x="357" y="293"/>
                      <a:pt x="356" y="293"/>
                    </a:cubicBezTo>
                    <a:cubicBezTo>
                      <a:pt x="356" y="292"/>
                      <a:pt x="356" y="292"/>
                      <a:pt x="356" y="292"/>
                    </a:cubicBezTo>
                    <a:cubicBezTo>
                      <a:pt x="356" y="292"/>
                      <a:pt x="355" y="293"/>
                      <a:pt x="354" y="293"/>
                    </a:cubicBezTo>
                    <a:cubicBezTo>
                      <a:pt x="350" y="293"/>
                      <a:pt x="337" y="282"/>
                      <a:pt x="334" y="278"/>
                    </a:cubicBezTo>
                    <a:cubicBezTo>
                      <a:pt x="330" y="274"/>
                      <a:pt x="325" y="272"/>
                      <a:pt x="320" y="282"/>
                    </a:cubicBezTo>
                    <a:cubicBezTo>
                      <a:pt x="315" y="291"/>
                      <a:pt x="322" y="291"/>
                      <a:pt x="326" y="293"/>
                    </a:cubicBezTo>
                    <a:cubicBezTo>
                      <a:pt x="331" y="295"/>
                      <a:pt x="330" y="300"/>
                      <a:pt x="326" y="310"/>
                    </a:cubicBezTo>
                    <a:cubicBezTo>
                      <a:pt x="321" y="320"/>
                      <a:pt x="312" y="313"/>
                      <a:pt x="309" y="311"/>
                    </a:cubicBezTo>
                    <a:cubicBezTo>
                      <a:pt x="304" y="309"/>
                      <a:pt x="302" y="308"/>
                      <a:pt x="299" y="307"/>
                    </a:cubicBezTo>
                    <a:cubicBezTo>
                      <a:pt x="296" y="306"/>
                      <a:pt x="292" y="306"/>
                      <a:pt x="293" y="303"/>
                    </a:cubicBezTo>
                    <a:cubicBezTo>
                      <a:pt x="293" y="298"/>
                      <a:pt x="293" y="297"/>
                      <a:pt x="298" y="297"/>
                    </a:cubicBezTo>
                    <a:cubicBezTo>
                      <a:pt x="303" y="297"/>
                      <a:pt x="306" y="299"/>
                      <a:pt x="309" y="297"/>
                    </a:cubicBezTo>
                    <a:cubicBezTo>
                      <a:pt x="311" y="294"/>
                      <a:pt x="302" y="283"/>
                      <a:pt x="300" y="275"/>
                    </a:cubicBezTo>
                    <a:cubicBezTo>
                      <a:pt x="299" y="268"/>
                      <a:pt x="296" y="262"/>
                      <a:pt x="291" y="254"/>
                    </a:cubicBezTo>
                    <a:cubicBezTo>
                      <a:pt x="284" y="245"/>
                      <a:pt x="248" y="254"/>
                      <a:pt x="241" y="256"/>
                    </a:cubicBezTo>
                    <a:cubicBezTo>
                      <a:pt x="234" y="257"/>
                      <a:pt x="230" y="257"/>
                      <a:pt x="224" y="256"/>
                    </a:cubicBezTo>
                    <a:cubicBezTo>
                      <a:pt x="217" y="255"/>
                      <a:pt x="216" y="255"/>
                      <a:pt x="201" y="255"/>
                    </a:cubicBezTo>
                    <a:cubicBezTo>
                      <a:pt x="187" y="254"/>
                      <a:pt x="177" y="266"/>
                      <a:pt x="174" y="271"/>
                    </a:cubicBezTo>
                    <a:cubicBezTo>
                      <a:pt x="168" y="277"/>
                      <a:pt x="171" y="278"/>
                      <a:pt x="174" y="280"/>
                    </a:cubicBezTo>
                    <a:cubicBezTo>
                      <a:pt x="177" y="280"/>
                      <a:pt x="178" y="281"/>
                      <a:pt x="177" y="285"/>
                    </a:cubicBezTo>
                    <a:cubicBezTo>
                      <a:pt x="177" y="289"/>
                      <a:pt x="175" y="289"/>
                      <a:pt x="167" y="290"/>
                    </a:cubicBezTo>
                    <a:cubicBezTo>
                      <a:pt x="158" y="290"/>
                      <a:pt x="159" y="304"/>
                      <a:pt x="158" y="315"/>
                    </a:cubicBezTo>
                    <a:cubicBezTo>
                      <a:pt x="157" y="325"/>
                      <a:pt x="178" y="323"/>
                      <a:pt x="197" y="329"/>
                    </a:cubicBezTo>
                    <a:cubicBezTo>
                      <a:pt x="202" y="330"/>
                      <a:pt x="201" y="334"/>
                      <a:pt x="197" y="336"/>
                    </a:cubicBezTo>
                    <a:cubicBezTo>
                      <a:pt x="193" y="338"/>
                      <a:pt x="191" y="342"/>
                      <a:pt x="191" y="346"/>
                    </a:cubicBezTo>
                    <a:cubicBezTo>
                      <a:pt x="191" y="351"/>
                      <a:pt x="190" y="389"/>
                      <a:pt x="190" y="389"/>
                    </a:cubicBezTo>
                    <a:cubicBezTo>
                      <a:pt x="194" y="404"/>
                      <a:pt x="194" y="404"/>
                      <a:pt x="194" y="404"/>
                    </a:cubicBezTo>
                    <a:cubicBezTo>
                      <a:pt x="177" y="452"/>
                      <a:pt x="177" y="452"/>
                      <a:pt x="177" y="452"/>
                    </a:cubicBezTo>
                    <a:cubicBezTo>
                      <a:pt x="178" y="473"/>
                      <a:pt x="178" y="473"/>
                      <a:pt x="178" y="473"/>
                    </a:cubicBezTo>
                    <a:cubicBezTo>
                      <a:pt x="172" y="478"/>
                      <a:pt x="172" y="478"/>
                      <a:pt x="172" y="478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130" y="475"/>
                      <a:pt x="130" y="475"/>
                      <a:pt x="130" y="475"/>
                    </a:cubicBezTo>
                    <a:cubicBezTo>
                      <a:pt x="124" y="493"/>
                      <a:pt x="124" y="493"/>
                      <a:pt x="124" y="493"/>
                    </a:cubicBezTo>
                    <a:cubicBezTo>
                      <a:pt x="126" y="510"/>
                      <a:pt x="126" y="510"/>
                      <a:pt x="126" y="510"/>
                    </a:cubicBezTo>
                    <a:cubicBezTo>
                      <a:pt x="156" y="522"/>
                      <a:pt x="156" y="522"/>
                      <a:pt x="156" y="522"/>
                    </a:cubicBezTo>
                    <a:cubicBezTo>
                      <a:pt x="164" y="512"/>
                      <a:pt x="164" y="512"/>
                      <a:pt x="164" y="512"/>
                    </a:cubicBezTo>
                    <a:cubicBezTo>
                      <a:pt x="174" y="526"/>
                      <a:pt x="174" y="526"/>
                      <a:pt x="174" y="526"/>
                    </a:cubicBezTo>
                    <a:cubicBezTo>
                      <a:pt x="168" y="533"/>
                      <a:pt x="168" y="533"/>
                      <a:pt x="168" y="533"/>
                    </a:cubicBezTo>
                    <a:cubicBezTo>
                      <a:pt x="175" y="545"/>
                      <a:pt x="175" y="545"/>
                      <a:pt x="175" y="545"/>
                    </a:cubicBezTo>
                    <a:cubicBezTo>
                      <a:pt x="195" y="545"/>
                      <a:pt x="175" y="545"/>
                      <a:pt x="175" y="545"/>
                    </a:cubicBezTo>
                    <a:cubicBezTo>
                      <a:pt x="150" y="568"/>
                      <a:pt x="150" y="568"/>
                      <a:pt x="150" y="568"/>
                    </a:cubicBezTo>
                    <a:cubicBezTo>
                      <a:pt x="150" y="578"/>
                      <a:pt x="150" y="578"/>
                      <a:pt x="150" y="578"/>
                    </a:cubicBezTo>
                    <a:cubicBezTo>
                      <a:pt x="140" y="579"/>
                      <a:pt x="140" y="579"/>
                      <a:pt x="140" y="579"/>
                    </a:cubicBezTo>
                    <a:cubicBezTo>
                      <a:pt x="135" y="599"/>
                      <a:pt x="135" y="599"/>
                      <a:pt x="135" y="599"/>
                    </a:cubicBezTo>
                    <a:cubicBezTo>
                      <a:pt x="142" y="611"/>
                      <a:pt x="142" y="611"/>
                      <a:pt x="142" y="611"/>
                    </a:cubicBezTo>
                    <a:cubicBezTo>
                      <a:pt x="128" y="630"/>
                      <a:pt x="128" y="630"/>
                      <a:pt x="128" y="630"/>
                    </a:cubicBezTo>
                    <a:cubicBezTo>
                      <a:pt x="84" y="635"/>
                      <a:pt x="84" y="635"/>
                      <a:pt x="84" y="635"/>
                    </a:cubicBezTo>
                    <a:cubicBezTo>
                      <a:pt x="80" y="644"/>
                      <a:pt x="80" y="644"/>
                      <a:pt x="80" y="644"/>
                    </a:cubicBezTo>
                    <a:cubicBezTo>
                      <a:pt x="72" y="645"/>
                      <a:pt x="72" y="645"/>
                      <a:pt x="72" y="645"/>
                    </a:cubicBezTo>
                    <a:cubicBezTo>
                      <a:pt x="59" y="629"/>
                      <a:pt x="59" y="629"/>
                      <a:pt x="59" y="629"/>
                    </a:cubicBezTo>
                    <a:cubicBezTo>
                      <a:pt x="52" y="633"/>
                      <a:pt x="52" y="633"/>
                      <a:pt x="52" y="633"/>
                    </a:cubicBezTo>
                    <a:cubicBezTo>
                      <a:pt x="52" y="643"/>
                      <a:pt x="52" y="643"/>
                      <a:pt x="52" y="643"/>
                    </a:cubicBezTo>
                    <a:cubicBezTo>
                      <a:pt x="42" y="650"/>
                      <a:pt x="42" y="650"/>
                      <a:pt x="42" y="650"/>
                    </a:cubicBezTo>
                    <a:cubicBezTo>
                      <a:pt x="27" y="645"/>
                      <a:pt x="27" y="645"/>
                      <a:pt x="27" y="645"/>
                    </a:cubicBezTo>
                    <a:cubicBezTo>
                      <a:pt x="24" y="653"/>
                      <a:pt x="24" y="653"/>
                      <a:pt x="24" y="653"/>
                    </a:cubicBezTo>
                    <a:cubicBezTo>
                      <a:pt x="34" y="657"/>
                      <a:pt x="34" y="657"/>
                      <a:pt x="34" y="657"/>
                    </a:cubicBezTo>
                    <a:cubicBezTo>
                      <a:pt x="49" y="694"/>
                      <a:pt x="49" y="694"/>
                      <a:pt x="49" y="694"/>
                    </a:cubicBezTo>
                    <a:cubicBezTo>
                      <a:pt x="56" y="700"/>
                      <a:pt x="56" y="700"/>
                      <a:pt x="56" y="700"/>
                    </a:cubicBezTo>
                    <a:cubicBezTo>
                      <a:pt x="58" y="728"/>
                      <a:pt x="58" y="728"/>
                      <a:pt x="58" y="728"/>
                    </a:cubicBezTo>
                    <a:cubicBezTo>
                      <a:pt x="50" y="750"/>
                      <a:pt x="50" y="750"/>
                      <a:pt x="50" y="750"/>
                    </a:cubicBezTo>
                    <a:cubicBezTo>
                      <a:pt x="37" y="769"/>
                      <a:pt x="37" y="769"/>
                      <a:pt x="37" y="769"/>
                    </a:cubicBezTo>
                    <a:cubicBezTo>
                      <a:pt x="47" y="783"/>
                      <a:pt x="47" y="783"/>
                      <a:pt x="47" y="783"/>
                    </a:cubicBezTo>
                    <a:cubicBezTo>
                      <a:pt x="40" y="792"/>
                      <a:pt x="40" y="792"/>
                      <a:pt x="40" y="792"/>
                    </a:cubicBezTo>
                    <a:cubicBezTo>
                      <a:pt x="0" y="809"/>
                      <a:pt x="0" y="809"/>
                      <a:pt x="0" y="809"/>
                    </a:cubicBezTo>
                    <a:cubicBezTo>
                      <a:pt x="0" y="823"/>
                      <a:pt x="0" y="823"/>
                      <a:pt x="0" y="823"/>
                    </a:cubicBezTo>
                    <a:cubicBezTo>
                      <a:pt x="12" y="823"/>
                      <a:pt x="12" y="823"/>
                      <a:pt x="12" y="823"/>
                    </a:cubicBezTo>
                    <a:cubicBezTo>
                      <a:pt x="25" y="836"/>
                      <a:pt x="25" y="836"/>
                      <a:pt x="25" y="836"/>
                    </a:cubicBezTo>
                    <a:cubicBezTo>
                      <a:pt x="25" y="848"/>
                      <a:pt x="25" y="848"/>
                      <a:pt x="25" y="848"/>
                    </a:cubicBezTo>
                    <a:cubicBezTo>
                      <a:pt x="15" y="853"/>
                      <a:pt x="15" y="853"/>
                      <a:pt x="15" y="853"/>
                    </a:cubicBezTo>
                    <a:cubicBezTo>
                      <a:pt x="13" y="868"/>
                      <a:pt x="13" y="868"/>
                      <a:pt x="13" y="868"/>
                    </a:cubicBezTo>
                    <a:cubicBezTo>
                      <a:pt x="22" y="881"/>
                      <a:pt x="22" y="881"/>
                      <a:pt x="22" y="881"/>
                    </a:cubicBezTo>
                    <a:cubicBezTo>
                      <a:pt x="41" y="893"/>
                      <a:pt x="41" y="893"/>
                      <a:pt x="41" y="893"/>
                    </a:cubicBezTo>
                    <a:cubicBezTo>
                      <a:pt x="33" y="907"/>
                      <a:pt x="33" y="907"/>
                      <a:pt x="33" y="907"/>
                    </a:cubicBezTo>
                    <a:cubicBezTo>
                      <a:pt x="47" y="931"/>
                      <a:pt x="47" y="931"/>
                      <a:pt x="47" y="931"/>
                    </a:cubicBezTo>
                    <a:cubicBezTo>
                      <a:pt x="54" y="958"/>
                      <a:pt x="54" y="958"/>
                      <a:pt x="54" y="958"/>
                    </a:cubicBezTo>
                    <a:cubicBezTo>
                      <a:pt x="54" y="958"/>
                      <a:pt x="61" y="955"/>
                      <a:pt x="54" y="959"/>
                    </a:cubicBezTo>
                    <a:cubicBezTo>
                      <a:pt x="54" y="959"/>
                      <a:pt x="54" y="959"/>
                      <a:pt x="55" y="964"/>
                    </a:cubicBezTo>
                    <a:cubicBezTo>
                      <a:pt x="55" y="964"/>
                      <a:pt x="55" y="964"/>
                      <a:pt x="40" y="972"/>
                    </a:cubicBezTo>
                    <a:cubicBezTo>
                      <a:pt x="40" y="972"/>
                      <a:pt x="40" y="972"/>
                      <a:pt x="33" y="990"/>
                    </a:cubicBezTo>
                    <a:cubicBezTo>
                      <a:pt x="33" y="990"/>
                      <a:pt x="33" y="990"/>
                      <a:pt x="28" y="1018"/>
                    </a:cubicBezTo>
                    <a:cubicBezTo>
                      <a:pt x="28" y="1018"/>
                      <a:pt x="28" y="1018"/>
                      <a:pt x="43" y="1054"/>
                    </a:cubicBezTo>
                    <a:cubicBezTo>
                      <a:pt x="43" y="1054"/>
                      <a:pt x="43" y="1054"/>
                      <a:pt x="53" y="1052"/>
                    </a:cubicBezTo>
                    <a:cubicBezTo>
                      <a:pt x="53" y="1052"/>
                      <a:pt x="53" y="1052"/>
                      <a:pt x="67" y="1064"/>
                    </a:cubicBezTo>
                    <a:cubicBezTo>
                      <a:pt x="67" y="1064"/>
                      <a:pt x="67" y="1064"/>
                      <a:pt x="63" y="1082"/>
                    </a:cubicBezTo>
                    <a:cubicBezTo>
                      <a:pt x="63" y="1082"/>
                      <a:pt x="63" y="1082"/>
                      <a:pt x="51" y="1085"/>
                    </a:cubicBezTo>
                    <a:cubicBezTo>
                      <a:pt x="51" y="1085"/>
                      <a:pt x="51" y="1085"/>
                      <a:pt x="43" y="1107"/>
                    </a:cubicBezTo>
                    <a:cubicBezTo>
                      <a:pt x="43" y="1107"/>
                      <a:pt x="43" y="1107"/>
                      <a:pt x="42" y="1112"/>
                    </a:cubicBezTo>
                    <a:cubicBezTo>
                      <a:pt x="42" y="1112"/>
                      <a:pt x="42" y="1112"/>
                      <a:pt x="42" y="1112"/>
                    </a:cubicBezTo>
                    <a:cubicBezTo>
                      <a:pt x="41" y="1127"/>
                      <a:pt x="41" y="1127"/>
                      <a:pt x="41" y="1127"/>
                    </a:cubicBezTo>
                    <a:cubicBezTo>
                      <a:pt x="71" y="1138"/>
                      <a:pt x="71" y="1138"/>
                      <a:pt x="71" y="1138"/>
                    </a:cubicBezTo>
                    <a:cubicBezTo>
                      <a:pt x="77" y="1151"/>
                      <a:pt x="77" y="1151"/>
                      <a:pt x="77" y="1151"/>
                    </a:cubicBezTo>
                    <a:cubicBezTo>
                      <a:pt x="84" y="1153"/>
                      <a:pt x="84" y="1153"/>
                      <a:pt x="84" y="1153"/>
                    </a:cubicBezTo>
                    <a:cubicBezTo>
                      <a:pt x="84" y="1165"/>
                      <a:pt x="84" y="1165"/>
                      <a:pt x="84" y="1165"/>
                    </a:cubicBezTo>
                    <a:cubicBezTo>
                      <a:pt x="78" y="1175"/>
                      <a:pt x="78" y="1175"/>
                      <a:pt x="78" y="1175"/>
                    </a:cubicBezTo>
                    <a:cubicBezTo>
                      <a:pt x="86" y="1196"/>
                      <a:pt x="86" y="1196"/>
                      <a:pt x="86" y="1196"/>
                    </a:cubicBezTo>
                    <a:cubicBezTo>
                      <a:pt x="102" y="1202"/>
                      <a:pt x="102" y="1202"/>
                      <a:pt x="102" y="1202"/>
                    </a:cubicBezTo>
                    <a:cubicBezTo>
                      <a:pt x="108" y="1188"/>
                      <a:pt x="108" y="1188"/>
                      <a:pt x="108" y="1188"/>
                    </a:cubicBezTo>
                    <a:cubicBezTo>
                      <a:pt x="122" y="1191"/>
                      <a:pt x="122" y="1191"/>
                      <a:pt x="122" y="1191"/>
                    </a:cubicBezTo>
                    <a:cubicBezTo>
                      <a:pt x="124" y="1200"/>
                      <a:pt x="124" y="1200"/>
                      <a:pt x="124" y="1200"/>
                    </a:cubicBezTo>
                    <a:cubicBezTo>
                      <a:pt x="139" y="1197"/>
                      <a:pt x="139" y="1197"/>
                      <a:pt x="139" y="1197"/>
                    </a:cubicBezTo>
                    <a:cubicBezTo>
                      <a:pt x="138" y="1206"/>
                      <a:pt x="138" y="1206"/>
                      <a:pt x="138" y="1206"/>
                    </a:cubicBezTo>
                    <a:cubicBezTo>
                      <a:pt x="148" y="1204"/>
                      <a:pt x="148" y="1204"/>
                      <a:pt x="148" y="1204"/>
                    </a:cubicBezTo>
                    <a:cubicBezTo>
                      <a:pt x="167" y="1217"/>
                      <a:pt x="167" y="1217"/>
                      <a:pt x="167" y="1217"/>
                    </a:cubicBezTo>
                    <a:cubicBezTo>
                      <a:pt x="174" y="1198"/>
                      <a:pt x="174" y="1198"/>
                      <a:pt x="174" y="1198"/>
                    </a:cubicBezTo>
                    <a:cubicBezTo>
                      <a:pt x="193" y="1198"/>
                      <a:pt x="193" y="1198"/>
                      <a:pt x="193" y="1198"/>
                    </a:cubicBezTo>
                    <a:cubicBezTo>
                      <a:pt x="193" y="1198"/>
                      <a:pt x="186" y="1191"/>
                      <a:pt x="193" y="1198"/>
                    </a:cubicBezTo>
                    <a:cubicBezTo>
                      <a:pt x="193" y="1198"/>
                      <a:pt x="193" y="1198"/>
                      <a:pt x="216" y="1223"/>
                    </a:cubicBezTo>
                    <a:cubicBezTo>
                      <a:pt x="216" y="1223"/>
                      <a:pt x="216" y="1223"/>
                      <a:pt x="234" y="1223"/>
                    </a:cubicBezTo>
                    <a:cubicBezTo>
                      <a:pt x="234" y="1223"/>
                      <a:pt x="234" y="1223"/>
                      <a:pt x="240" y="1235"/>
                    </a:cubicBezTo>
                    <a:cubicBezTo>
                      <a:pt x="240" y="1235"/>
                      <a:pt x="240" y="1235"/>
                      <a:pt x="251" y="1235"/>
                    </a:cubicBezTo>
                    <a:cubicBezTo>
                      <a:pt x="251" y="1235"/>
                      <a:pt x="251" y="1235"/>
                      <a:pt x="261" y="1232"/>
                    </a:cubicBezTo>
                    <a:cubicBezTo>
                      <a:pt x="261" y="1232"/>
                      <a:pt x="261" y="1232"/>
                      <a:pt x="268" y="1239"/>
                    </a:cubicBezTo>
                    <a:cubicBezTo>
                      <a:pt x="268" y="1239"/>
                      <a:pt x="268" y="1239"/>
                      <a:pt x="279" y="1236"/>
                    </a:cubicBezTo>
                    <a:cubicBezTo>
                      <a:pt x="279" y="1236"/>
                      <a:pt x="279" y="1236"/>
                      <a:pt x="299" y="1258"/>
                    </a:cubicBezTo>
                    <a:cubicBezTo>
                      <a:pt x="303" y="1253"/>
                      <a:pt x="303" y="1254"/>
                      <a:pt x="299" y="1258"/>
                    </a:cubicBezTo>
                    <a:cubicBezTo>
                      <a:pt x="299" y="1258"/>
                      <a:pt x="290" y="1267"/>
                      <a:pt x="288" y="1270"/>
                    </a:cubicBezTo>
                    <a:cubicBezTo>
                      <a:pt x="285" y="1274"/>
                      <a:pt x="281" y="1279"/>
                      <a:pt x="281" y="1284"/>
                    </a:cubicBezTo>
                    <a:cubicBezTo>
                      <a:pt x="281" y="1288"/>
                      <a:pt x="277" y="1293"/>
                      <a:pt x="272" y="1296"/>
                    </a:cubicBezTo>
                    <a:cubicBezTo>
                      <a:pt x="267" y="1300"/>
                      <a:pt x="260" y="1301"/>
                      <a:pt x="258" y="1306"/>
                    </a:cubicBezTo>
                    <a:cubicBezTo>
                      <a:pt x="256" y="1312"/>
                      <a:pt x="255" y="1315"/>
                      <a:pt x="251" y="1319"/>
                    </a:cubicBezTo>
                    <a:cubicBezTo>
                      <a:pt x="248" y="1322"/>
                      <a:pt x="243" y="1325"/>
                      <a:pt x="243" y="1334"/>
                    </a:cubicBezTo>
                    <a:cubicBezTo>
                      <a:pt x="243" y="1345"/>
                      <a:pt x="236" y="1352"/>
                      <a:pt x="236" y="1355"/>
                    </a:cubicBezTo>
                    <a:cubicBezTo>
                      <a:pt x="235" y="1358"/>
                      <a:pt x="226" y="1377"/>
                      <a:pt x="228" y="1383"/>
                    </a:cubicBezTo>
                    <a:cubicBezTo>
                      <a:pt x="229" y="1388"/>
                      <a:pt x="229" y="1389"/>
                      <a:pt x="226" y="1395"/>
                    </a:cubicBezTo>
                    <a:cubicBezTo>
                      <a:pt x="223" y="1400"/>
                      <a:pt x="210" y="1423"/>
                      <a:pt x="207" y="1428"/>
                    </a:cubicBezTo>
                    <a:cubicBezTo>
                      <a:pt x="206" y="1431"/>
                      <a:pt x="202" y="1437"/>
                      <a:pt x="205" y="1444"/>
                    </a:cubicBezTo>
                    <a:cubicBezTo>
                      <a:pt x="208" y="1450"/>
                      <a:pt x="210" y="1455"/>
                      <a:pt x="205" y="1465"/>
                    </a:cubicBezTo>
                    <a:cubicBezTo>
                      <a:pt x="201" y="1474"/>
                      <a:pt x="193" y="1485"/>
                      <a:pt x="195" y="1493"/>
                    </a:cubicBezTo>
                    <a:cubicBezTo>
                      <a:pt x="197" y="1500"/>
                      <a:pt x="197" y="1505"/>
                      <a:pt x="196" y="1511"/>
                    </a:cubicBezTo>
                    <a:cubicBezTo>
                      <a:pt x="195" y="1522"/>
                      <a:pt x="202" y="1533"/>
                      <a:pt x="205" y="1537"/>
                    </a:cubicBezTo>
                    <a:cubicBezTo>
                      <a:pt x="205" y="1537"/>
                      <a:pt x="205" y="1537"/>
                      <a:pt x="221" y="1524"/>
                    </a:cubicBezTo>
                    <a:cubicBezTo>
                      <a:pt x="221" y="1524"/>
                      <a:pt x="221" y="1524"/>
                      <a:pt x="230" y="1530"/>
                    </a:cubicBezTo>
                    <a:cubicBezTo>
                      <a:pt x="230" y="1530"/>
                      <a:pt x="230" y="1530"/>
                      <a:pt x="218" y="1547"/>
                    </a:cubicBezTo>
                    <a:cubicBezTo>
                      <a:pt x="218" y="1547"/>
                      <a:pt x="218" y="1547"/>
                      <a:pt x="222" y="1549"/>
                    </a:cubicBezTo>
                    <a:cubicBezTo>
                      <a:pt x="222" y="1549"/>
                      <a:pt x="234" y="1539"/>
                      <a:pt x="240" y="1542"/>
                    </a:cubicBezTo>
                    <a:cubicBezTo>
                      <a:pt x="245" y="1546"/>
                      <a:pt x="250" y="1547"/>
                      <a:pt x="260" y="1545"/>
                    </a:cubicBezTo>
                    <a:cubicBezTo>
                      <a:pt x="270" y="1543"/>
                      <a:pt x="280" y="1531"/>
                      <a:pt x="291" y="1536"/>
                    </a:cubicBezTo>
                    <a:cubicBezTo>
                      <a:pt x="302" y="1540"/>
                      <a:pt x="308" y="1544"/>
                      <a:pt x="316" y="1544"/>
                    </a:cubicBezTo>
                    <a:cubicBezTo>
                      <a:pt x="324" y="1545"/>
                      <a:pt x="329" y="1547"/>
                      <a:pt x="329" y="1547"/>
                    </a:cubicBezTo>
                    <a:cubicBezTo>
                      <a:pt x="329" y="1547"/>
                      <a:pt x="329" y="1547"/>
                      <a:pt x="337" y="1541"/>
                    </a:cubicBezTo>
                    <a:cubicBezTo>
                      <a:pt x="337" y="1541"/>
                      <a:pt x="337" y="1541"/>
                      <a:pt x="333" y="1536"/>
                    </a:cubicBezTo>
                    <a:cubicBezTo>
                      <a:pt x="333" y="1536"/>
                      <a:pt x="333" y="1536"/>
                      <a:pt x="345" y="1529"/>
                    </a:cubicBezTo>
                    <a:cubicBezTo>
                      <a:pt x="345" y="1529"/>
                      <a:pt x="345" y="1529"/>
                      <a:pt x="344" y="1523"/>
                    </a:cubicBezTo>
                    <a:cubicBezTo>
                      <a:pt x="344" y="1523"/>
                      <a:pt x="344" y="1523"/>
                      <a:pt x="331" y="1525"/>
                    </a:cubicBezTo>
                    <a:cubicBezTo>
                      <a:pt x="331" y="1525"/>
                      <a:pt x="331" y="1525"/>
                      <a:pt x="325" y="1511"/>
                    </a:cubicBezTo>
                    <a:cubicBezTo>
                      <a:pt x="325" y="1511"/>
                      <a:pt x="325" y="1511"/>
                      <a:pt x="341" y="1507"/>
                    </a:cubicBezTo>
                    <a:cubicBezTo>
                      <a:pt x="341" y="1507"/>
                      <a:pt x="341" y="1507"/>
                      <a:pt x="345" y="1499"/>
                    </a:cubicBezTo>
                    <a:cubicBezTo>
                      <a:pt x="345" y="1499"/>
                      <a:pt x="345" y="1499"/>
                      <a:pt x="368" y="1498"/>
                    </a:cubicBezTo>
                    <a:cubicBezTo>
                      <a:pt x="368" y="1498"/>
                      <a:pt x="368" y="1498"/>
                      <a:pt x="369" y="1511"/>
                    </a:cubicBezTo>
                    <a:cubicBezTo>
                      <a:pt x="369" y="1511"/>
                      <a:pt x="369" y="1511"/>
                      <a:pt x="375" y="1521"/>
                    </a:cubicBezTo>
                    <a:cubicBezTo>
                      <a:pt x="375" y="1521"/>
                      <a:pt x="375" y="1521"/>
                      <a:pt x="381" y="1521"/>
                    </a:cubicBezTo>
                    <a:cubicBezTo>
                      <a:pt x="381" y="1521"/>
                      <a:pt x="381" y="1521"/>
                      <a:pt x="384" y="1513"/>
                    </a:cubicBezTo>
                    <a:cubicBezTo>
                      <a:pt x="384" y="1513"/>
                      <a:pt x="384" y="1513"/>
                      <a:pt x="390" y="1513"/>
                    </a:cubicBezTo>
                    <a:cubicBezTo>
                      <a:pt x="390" y="1513"/>
                      <a:pt x="390" y="1513"/>
                      <a:pt x="396" y="1523"/>
                    </a:cubicBezTo>
                    <a:cubicBezTo>
                      <a:pt x="399" y="1522"/>
                      <a:pt x="403" y="1522"/>
                      <a:pt x="403" y="1519"/>
                    </a:cubicBezTo>
                    <a:cubicBezTo>
                      <a:pt x="404" y="1515"/>
                      <a:pt x="398" y="1514"/>
                      <a:pt x="399" y="1511"/>
                    </a:cubicBezTo>
                    <a:cubicBezTo>
                      <a:pt x="401" y="1507"/>
                      <a:pt x="408" y="1510"/>
                      <a:pt x="415" y="1514"/>
                    </a:cubicBezTo>
                    <a:cubicBezTo>
                      <a:pt x="421" y="1518"/>
                      <a:pt x="430" y="1526"/>
                      <a:pt x="434" y="1523"/>
                    </a:cubicBezTo>
                    <a:cubicBezTo>
                      <a:pt x="436" y="1522"/>
                      <a:pt x="437" y="1516"/>
                      <a:pt x="431" y="1512"/>
                    </a:cubicBezTo>
                    <a:cubicBezTo>
                      <a:pt x="425" y="1508"/>
                      <a:pt x="411" y="1501"/>
                      <a:pt x="413" y="1497"/>
                    </a:cubicBezTo>
                    <a:cubicBezTo>
                      <a:pt x="414" y="1493"/>
                      <a:pt x="417" y="1495"/>
                      <a:pt x="423" y="1499"/>
                    </a:cubicBezTo>
                    <a:cubicBezTo>
                      <a:pt x="426" y="1501"/>
                      <a:pt x="429" y="1504"/>
                      <a:pt x="434" y="1504"/>
                    </a:cubicBezTo>
                    <a:cubicBezTo>
                      <a:pt x="439" y="1504"/>
                      <a:pt x="440" y="1511"/>
                      <a:pt x="445" y="1515"/>
                    </a:cubicBezTo>
                    <a:cubicBezTo>
                      <a:pt x="449" y="1519"/>
                      <a:pt x="451" y="1527"/>
                      <a:pt x="460" y="1527"/>
                    </a:cubicBezTo>
                    <a:cubicBezTo>
                      <a:pt x="468" y="1526"/>
                      <a:pt x="476" y="1528"/>
                      <a:pt x="484" y="1535"/>
                    </a:cubicBezTo>
                    <a:cubicBezTo>
                      <a:pt x="487" y="1537"/>
                      <a:pt x="490" y="1539"/>
                      <a:pt x="493" y="1541"/>
                    </a:cubicBezTo>
                    <a:cubicBezTo>
                      <a:pt x="493" y="1541"/>
                      <a:pt x="493" y="1541"/>
                      <a:pt x="493" y="1542"/>
                    </a:cubicBezTo>
                    <a:cubicBezTo>
                      <a:pt x="493" y="1542"/>
                      <a:pt x="493" y="1542"/>
                      <a:pt x="493" y="1542"/>
                    </a:cubicBezTo>
                    <a:cubicBezTo>
                      <a:pt x="499" y="1546"/>
                      <a:pt x="504" y="1550"/>
                      <a:pt x="507" y="1551"/>
                    </a:cubicBezTo>
                    <a:cubicBezTo>
                      <a:pt x="507" y="1551"/>
                      <a:pt x="507" y="1551"/>
                      <a:pt x="530" y="1533"/>
                    </a:cubicBezTo>
                    <a:cubicBezTo>
                      <a:pt x="530" y="1533"/>
                      <a:pt x="530" y="1533"/>
                      <a:pt x="537" y="1549"/>
                    </a:cubicBezTo>
                    <a:cubicBezTo>
                      <a:pt x="537" y="1549"/>
                      <a:pt x="537" y="1549"/>
                      <a:pt x="550" y="1550"/>
                    </a:cubicBezTo>
                    <a:cubicBezTo>
                      <a:pt x="550" y="1550"/>
                      <a:pt x="550" y="1550"/>
                      <a:pt x="554" y="1563"/>
                    </a:cubicBezTo>
                    <a:cubicBezTo>
                      <a:pt x="554" y="1563"/>
                      <a:pt x="554" y="1563"/>
                      <a:pt x="568" y="1576"/>
                    </a:cubicBezTo>
                    <a:cubicBezTo>
                      <a:pt x="568" y="1576"/>
                      <a:pt x="568" y="1576"/>
                      <a:pt x="560" y="1583"/>
                    </a:cubicBezTo>
                    <a:cubicBezTo>
                      <a:pt x="560" y="1583"/>
                      <a:pt x="560" y="1583"/>
                      <a:pt x="563" y="1592"/>
                    </a:cubicBezTo>
                    <a:cubicBezTo>
                      <a:pt x="563" y="1592"/>
                      <a:pt x="563" y="1592"/>
                      <a:pt x="573" y="1593"/>
                    </a:cubicBezTo>
                    <a:cubicBezTo>
                      <a:pt x="573" y="1593"/>
                      <a:pt x="573" y="1593"/>
                      <a:pt x="572" y="1610"/>
                    </a:cubicBezTo>
                    <a:cubicBezTo>
                      <a:pt x="572" y="1610"/>
                      <a:pt x="572" y="1610"/>
                      <a:pt x="583" y="1610"/>
                    </a:cubicBezTo>
                    <a:cubicBezTo>
                      <a:pt x="583" y="1610"/>
                      <a:pt x="583" y="1610"/>
                      <a:pt x="612" y="1590"/>
                    </a:cubicBezTo>
                    <a:cubicBezTo>
                      <a:pt x="612" y="1590"/>
                      <a:pt x="612" y="1590"/>
                      <a:pt x="612" y="1562"/>
                    </a:cubicBezTo>
                    <a:cubicBezTo>
                      <a:pt x="612" y="1562"/>
                      <a:pt x="612" y="1562"/>
                      <a:pt x="606" y="1561"/>
                    </a:cubicBezTo>
                    <a:cubicBezTo>
                      <a:pt x="606" y="1561"/>
                      <a:pt x="606" y="1561"/>
                      <a:pt x="606" y="1549"/>
                    </a:cubicBezTo>
                    <a:cubicBezTo>
                      <a:pt x="606" y="1549"/>
                      <a:pt x="606" y="1549"/>
                      <a:pt x="621" y="1532"/>
                    </a:cubicBezTo>
                    <a:cubicBezTo>
                      <a:pt x="621" y="1532"/>
                      <a:pt x="621" y="1532"/>
                      <a:pt x="628" y="1539"/>
                    </a:cubicBezTo>
                    <a:cubicBezTo>
                      <a:pt x="628" y="1539"/>
                      <a:pt x="628" y="1539"/>
                      <a:pt x="622" y="1549"/>
                    </a:cubicBezTo>
                    <a:cubicBezTo>
                      <a:pt x="622" y="1549"/>
                      <a:pt x="622" y="1549"/>
                      <a:pt x="623" y="1558"/>
                    </a:cubicBezTo>
                    <a:cubicBezTo>
                      <a:pt x="623" y="1558"/>
                      <a:pt x="623" y="1558"/>
                      <a:pt x="633" y="1558"/>
                    </a:cubicBezTo>
                    <a:cubicBezTo>
                      <a:pt x="633" y="1558"/>
                      <a:pt x="633" y="1558"/>
                      <a:pt x="637" y="1544"/>
                    </a:cubicBezTo>
                    <a:cubicBezTo>
                      <a:pt x="637" y="1544"/>
                      <a:pt x="637" y="1544"/>
                      <a:pt x="664" y="1557"/>
                    </a:cubicBezTo>
                    <a:cubicBezTo>
                      <a:pt x="664" y="1557"/>
                      <a:pt x="664" y="1557"/>
                      <a:pt x="698" y="1547"/>
                    </a:cubicBezTo>
                    <a:cubicBezTo>
                      <a:pt x="698" y="1547"/>
                      <a:pt x="698" y="1547"/>
                      <a:pt x="696" y="1559"/>
                    </a:cubicBezTo>
                    <a:cubicBezTo>
                      <a:pt x="696" y="1559"/>
                      <a:pt x="696" y="1559"/>
                      <a:pt x="691" y="1563"/>
                    </a:cubicBezTo>
                    <a:cubicBezTo>
                      <a:pt x="691" y="1563"/>
                      <a:pt x="691" y="1563"/>
                      <a:pt x="693" y="1575"/>
                    </a:cubicBezTo>
                    <a:cubicBezTo>
                      <a:pt x="693" y="1575"/>
                      <a:pt x="693" y="1575"/>
                      <a:pt x="701" y="1580"/>
                    </a:cubicBezTo>
                    <a:cubicBezTo>
                      <a:pt x="701" y="1580"/>
                      <a:pt x="701" y="1580"/>
                      <a:pt x="705" y="1575"/>
                    </a:cubicBezTo>
                    <a:cubicBezTo>
                      <a:pt x="705" y="1575"/>
                      <a:pt x="705" y="1575"/>
                      <a:pt x="724" y="1575"/>
                    </a:cubicBezTo>
                    <a:cubicBezTo>
                      <a:pt x="724" y="1575"/>
                      <a:pt x="724" y="1575"/>
                      <a:pt x="731" y="1582"/>
                    </a:cubicBezTo>
                    <a:cubicBezTo>
                      <a:pt x="731" y="1582"/>
                      <a:pt x="731" y="1582"/>
                      <a:pt x="762" y="1571"/>
                    </a:cubicBezTo>
                    <a:cubicBezTo>
                      <a:pt x="762" y="1571"/>
                      <a:pt x="762" y="1571"/>
                      <a:pt x="766" y="1557"/>
                    </a:cubicBezTo>
                    <a:cubicBezTo>
                      <a:pt x="766" y="1557"/>
                      <a:pt x="766" y="1557"/>
                      <a:pt x="786" y="1554"/>
                    </a:cubicBezTo>
                    <a:cubicBezTo>
                      <a:pt x="786" y="1554"/>
                      <a:pt x="786" y="1554"/>
                      <a:pt x="789" y="1538"/>
                    </a:cubicBezTo>
                    <a:cubicBezTo>
                      <a:pt x="789" y="1538"/>
                      <a:pt x="789" y="1538"/>
                      <a:pt x="804" y="1544"/>
                    </a:cubicBezTo>
                    <a:cubicBezTo>
                      <a:pt x="804" y="1544"/>
                      <a:pt x="804" y="1544"/>
                      <a:pt x="851" y="1537"/>
                    </a:cubicBezTo>
                    <a:cubicBezTo>
                      <a:pt x="851" y="1537"/>
                      <a:pt x="851" y="1537"/>
                      <a:pt x="856" y="1547"/>
                    </a:cubicBezTo>
                    <a:cubicBezTo>
                      <a:pt x="856" y="1547"/>
                      <a:pt x="856" y="1547"/>
                      <a:pt x="863" y="1540"/>
                    </a:cubicBezTo>
                    <a:cubicBezTo>
                      <a:pt x="863" y="1540"/>
                      <a:pt x="863" y="1540"/>
                      <a:pt x="860" y="1520"/>
                    </a:cubicBezTo>
                    <a:cubicBezTo>
                      <a:pt x="860" y="1520"/>
                      <a:pt x="860" y="1520"/>
                      <a:pt x="878" y="1512"/>
                    </a:cubicBezTo>
                    <a:cubicBezTo>
                      <a:pt x="878" y="1512"/>
                      <a:pt x="878" y="1512"/>
                      <a:pt x="884" y="1519"/>
                    </a:cubicBezTo>
                    <a:cubicBezTo>
                      <a:pt x="884" y="1519"/>
                      <a:pt x="884" y="1519"/>
                      <a:pt x="903" y="1522"/>
                    </a:cubicBezTo>
                    <a:cubicBezTo>
                      <a:pt x="903" y="1522"/>
                      <a:pt x="903" y="1522"/>
                      <a:pt x="906" y="1528"/>
                    </a:cubicBezTo>
                    <a:cubicBezTo>
                      <a:pt x="906" y="1528"/>
                      <a:pt x="906" y="1528"/>
                      <a:pt x="920" y="1528"/>
                    </a:cubicBezTo>
                    <a:cubicBezTo>
                      <a:pt x="920" y="1528"/>
                      <a:pt x="920" y="1528"/>
                      <a:pt x="936" y="1525"/>
                    </a:cubicBezTo>
                    <a:cubicBezTo>
                      <a:pt x="936" y="1525"/>
                      <a:pt x="936" y="1525"/>
                      <a:pt x="953" y="1536"/>
                    </a:cubicBezTo>
                    <a:cubicBezTo>
                      <a:pt x="953" y="1536"/>
                      <a:pt x="953" y="1536"/>
                      <a:pt x="946" y="1551"/>
                    </a:cubicBezTo>
                    <a:cubicBezTo>
                      <a:pt x="946" y="1551"/>
                      <a:pt x="946" y="1551"/>
                      <a:pt x="978" y="1569"/>
                    </a:cubicBezTo>
                    <a:cubicBezTo>
                      <a:pt x="978" y="1569"/>
                      <a:pt x="978" y="1569"/>
                      <a:pt x="989" y="1564"/>
                    </a:cubicBezTo>
                    <a:cubicBezTo>
                      <a:pt x="989" y="1564"/>
                      <a:pt x="989" y="1564"/>
                      <a:pt x="985" y="1555"/>
                    </a:cubicBezTo>
                    <a:cubicBezTo>
                      <a:pt x="985" y="1555"/>
                      <a:pt x="985" y="1555"/>
                      <a:pt x="995" y="1532"/>
                    </a:cubicBezTo>
                    <a:cubicBezTo>
                      <a:pt x="995" y="1532"/>
                      <a:pt x="995" y="1532"/>
                      <a:pt x="986" y="1515"/>
                    </a:cubicBezTo>
                    <a:cubicBezTo>
                      <a:pt x="986" y="1515"/>
                      <a:pt x="986" y="1515"/>
                      <a:pt x="975" y="1518"/>
                    </a:cubicBezTo>
                    <a:cubicBezTo>
                      <a:pt x="975" y="1518"/>
                      <a:pt x="975" y="1518"/>
                      <a:pt x="969" y="1510"/>
                    </a:cubicBezTo>
                    <a:cubicBezTo>
                      <a:pt x="969" y="1510"/>
                      <a:pt x="969" y="1510"/>
                      <a:pt x="974" y="1503"/>
                    </a:cubicBezTo>
                    <a:cubicBezTo>
                      <a:pt x="974" y="1503"/>
                      <a:pt x="974" y="1503"/>
                      <a:pt x="969" y="1491"/>
                    </a:cubicBezTo>
                    <a:cubicBezTo>
                      <a:pt x="969" y="1491"/>
                      <a:pt x="969" y="1491"/>
                      <a:pt x="974" y="1483"/>
                    </a:cubicBezTo>
                    <a:cubicBezTo>
                      <a:pt x="974" y="1483"/>
                      <a:pt x="971" y="1468"/>
                      <a:pt x="961" y="1456"/>
                    </a:cubicBezTo>
                    <a:cubicBezTo>
                      <a:pt x="954" y="1447"/>
                      <a:pt x="934" y="1429"/>
                      <a:pt x="944" y="1423"/>
                    </a:cubicBezTo>
                    <a:cubicBezTo>
                      <a:pt x="953" y="1417"/>
                      <a:pt x="958" y="1416"/>
                      <a:pt x="959" y="1412"/>
                    </a:cubicBezTo>
                    <a:cubicBezTo>
                      <a:pt x="960" y="1409"/>
                      <a:pt x="958" y="1401"/>
                      <a:pt x="965" y="1401"/>
                    </a:cubicBezTo>
                    <a:cubicBezTo>
                      <a:pt x="972" y="1401"/>
                      <a:pt x="976" y="1401"/>
                      <a:pt x="979" y="1399"/>
                    </a:cubicBezTo>
                    <a:cubicBezTo>
                      <a:pt x="982" y="1396"/>
                      <a:pt x="991" y="1391"/>
                      <a:pt x="998" y="1391"/>
                    </a:cubicBezTo>
                    <a:cubicBezTo>
                      <a:pt x="1004" y="1391"/>
                      <a:pt x="1018" y="1388"/>
                      <a:pt x="1025" y="1379"/>
                    </a:cubicBezTo>
                    <a:cubicBezTo>
                      <a:pt x="1033" y="1370"/>
                      <a:pt x="1037" y="1361"/>
                      <a:pt x="1036" y="1358"/>
                    </a:cubicBezTo>
                    <a:cubicBezTo>
                      <a:pt x="1034" y="1354"/>
                      <a:pt x="1033" y="1350"/>
                      <a:pt x="1035" y="1347"/>
                    </a:cubicBezTo>
                    <a:cubicBezTo>
                      <a:pt x="1037" y="1344"/>
                      <a:pt x="1036" y="1338"/>
                      <a:pt x="1034" y="1333"/>
                    </a:cubicBezTo>
                    <a:cubicBezTo>
                      <a:pt x="1034" y="1333"/>
                      <a:pt x="1034" y="1333"/>
                      <a:pt x="1046" y="1334"/>
                    </a:cubicBezTo>
                    <a:cubicBezTo>
                      <a:pt x="1046" y="1334"/>
                      <a:pt x="1046" y="1334"/>
                      <a:pt x="1050" y="1319"/>
                    </a:cubicBezTo>
                    <a:cubicBezTo>
                      <a:pt x="1050" y="1319"/>
                      <a:pt x="1057" y="1320"/>
                      <a:pt x="1064" y="1324"/>
                    </a:cubicBezTo>
                    <a:cubicBezTo>
                      <a:pt x="1071" y="1327"/>
                      <a:pt x="1075" y="1332"/>
                      <a:pt x="1075" y="1332"/>
                    </a:cubicBezTo>
                    <a:cubicBezTo>
                      <a:pt x="1075" y="1332"/>
                      <a:pt x="1075" y="1332"/>
                      <a:pt x="1086" y="1321"/>
                    </a:cubicBezTo>
                    <a:cubicBezTo>
                      <a:pt x="1086" y="1321"/>
                      <a:pt x="1086" y="1321"/>
                      <a:pt x="1085" y="1302"/>
                    </a:cubicBezTo>
                    <a:cubicBezTo>
                      <a:pt x="1085" y="1302"/>
                      <a:pt x="1085" y="1302"/>
                      <a:pt x="1073" y="1292"/>
                    </a:cubicBezTo>
                    <a:cubicBezTo>
                      <a:pt x="1073" y="1292"/>
                      <a:pt x="1073" y="1292"/>
                      <a:pt x="1078" y="1285"/>
                    </a:cubicBezTo>
                    <a:cubicBezTo>
                      <a:pt x="1078" y="1285"/>
                      <a:pt x="1078" y="1285"/>
                      <a:pt x="1071" y="1272"/>
                    </a:cubicBezTo>
                    <a:cubicBezTo>
                      <a:pt x="1071" y="1272"/>
                      <a:pt x="1071" y="1272"/>
                      <a:pt x="1058" y="1266"/>
                    </a:cubicBezTo>
                    <a:cubicBezTo>
                      <a:pt x="1058" y="1266"/>
                      <a:pt x="1058" y="1266"/>
                      <a:pt x="1057" y="1253"/>
                    </a:cubicBezTo>
                    <a:cubicBezTo>
                      <a:pt x="1057" y="1253"/>
                      <a:pt x="1057" y="1253"/>
                      <a:pt x="1051" y="1247"/>
                    </a:cubicBezTo>
                    <a:cubicBezTo>
                      <a:pt x="1051" y="1247"/>
                      <a:pt x="1051" y="1247"/>
                      <a:pt x="1037" y="1250"/>
                    </a:cubicBezTo>
                    <a:cubicBezTo>
                      <a:pt x="1037" y="1250"/>
                      <a:pt x="1037" y="1250"/>
                      <a:pt x="1030" y="1245"/>
                    </a:cubicBezTo>
                    <a:cubicBezTo>
                      <a:pt x="1030" y="1245"/>
                      <a:pt x="1030" y="1245"/>
                      <a:pt x="1024" y="1233"/>
                    </a:cubicBezTo>
                    <a:cubicBezTo>
                      <a:pt x="1024" y="1233"/>
                      <a:pt x="1024" y="1233"/>
                      <a:pt x="1008" y="1223"/>
                    </a:cubicBezTo>
                    <a:cubicBezTo>
                      <a:pt x="1008" y="1223"/>
                      <a:pt x="1008" y="1223"/>
                      <a:pt x="993" y="1222"/>
                    </a:cubicBezTo>
                    <a:cubicBezTo>
                      <a:pt x="993" y="1222"/>
                      <a:pt x="993" y="1222"/>
                      <a:pt x="973" y="1199"/>
                    </a:cubicBezTo>
                    <a:cubicBezTo>
                      <a:pt x="973" y="1199"/>
                      <a:pt x="973" y="1199"/>
                      <a:pt x="944" y="1184"/>
                    </a:cubicBezTo>
                    <a:cubicBezTo>
                      <a:pt x="944" y="1184"/>
                      <a:pt x="944" y="1184"/>
                      <a:pt x="932" y="1164"/>
                    </a:cubicBezTo>
                    <a:cubicBezTo>
                      <a:pt x="932" y="1164"/>
                      <a:pt x="932" y="1164"/>
                      <a:pt x="921" y="1161"/>
                    </a:cubicBezTo>
                    <a:cubicBezTo>
                      <a:pt x="921" y="1161"/>
                      <a:pt x="921" y="1161"/>
                      <a:pt x="916" y="1141"/>
                    </a:cubicBezTo>
                    <a:cubicBezTo>
                      <a:pt x="916" y="1141"/>
                      <a:pt x="916" y="1141"/>
                      <a:pt x="906" y="1140"/>
                    </a:cubicBezTo>
                    <a:cubicBezTo>
                      <a:pt x="906" y="1140"/>
                      <a:pt x="906" y="1140"/>
                      <a:pt x="902" y="1114"/>
                    </a:cubicBezTo>
                    <a:cubicBezTo>
                      <a:pt x="902" y="1114"/>
                      <a:pt x="902" y="1114"/>
                      <a:pt x="881" y="1099"/>
                    </a:cubicBezTo>
                    <a:cubicBezTo>
                      <a:pt x="881" y="1099"/>
                      <a:pt x="881" y="1099"/>
                      <a:pt x="882" y="1092"/>
                    </a:cubicBezTo>
                    <a:cubicBezTo>
                      <a:pt x="882" y="1092"/>
                      <a:pt x="882" y="1092"/>
                      <a:pt x="889" y="1092"/>
                    </a:cubicBezTo>
                    <a:cubicBezTo>
                      <a:pt x="889" y="1092"/>
                      <a:pt x="889" y="1092"/>
                      <a:pt x="892" y="1084"/>
                    </a:cubicBezTo>
                    <a:cubicBezTo>
                      <a:pt x="892" y="1084"/>
                      <a:pt x="892" y="1084"/>
                      <a:pt x="885" y="1080"/>
                    </a:cubicBezTo>
                    <a:cubicBezTo>
                      <a:pt x="885" y="1080"/>
                      <a:pt x="885" y="1080"/>
                      <a:pt x="886" y="1073"/>
                    </a:cubicBezTo>
                    <a:cubicBezTo>
                      <a:pt x="886" y="1073"/>
                      <a:pt x="886" y="1073"/>
                      <a:pt x="897" y="1076"/>
                    </a:cubicBezTo>
                    <a:cubicBezTo>
                      <a:pt x="897" y="1076"/>
                      <a:pt x="897" y="1076"/>
                      <a:pt x="901" y="1058"/>
                    </a:cubicBezTo>
                    <a:cubicBezTo>
                      <a:pt x="901" y="1058"/>
                      <a:pt x="901" y="1058"/>
                      <a:pt x="891" y="1053"/>
                    </a:cubicBezTo>
                    <a:cubicBezTo>
                      <a:pt x="891" y="1053"/>
                      <a:pt x="891" y="1053"/>
                      <a:pt x="892" y="1046"/>
                    </a:cubicBezTo>
                    <a:cubicBezTo>
                      <a:pt x="892" y="1046"/>
                      <a:pt x="892" y="1046"/>
                      <a:pt x="859" y="1018"/>
                    </a:cubicBezTo>
                    <a:cubicBezTo>
                      <a:pt x="859" y="1018"/>
                      <a:pt x="859" y="1018"/>
                      <a:pt x="842" y="1011"/>
                    </a:cubicBezTo>
                    <a:cubicBezTo>
                      <a:pt x="842" y="1011"/>
                      <a:pt x="842" y="1011"/>
                      <a:pt x="849" y="1002"/>
                    </a:cubicBezTo>
                    <a:cubicBezTo>
                      <a:pt x="849" y="1002"/>
                      <a:pt x="849" y="1002"/>
                      <a:pt x="833" y="988"/>
                    </a:cubicBezTo>
                    <a:cubicBezTo>
                      <a:pt x="833" y="988"/>
                      <a:pt x="833" y="988"/>
                      <a:pt x="833" y="980"/>
                    </a:cubicBezTo>
                    <a:cubicBezTo>
                      <a:pt x="833" y="980"/>
                      <a:pt x="833" y="980"/>
                      <a:pt x="842" y="981"/>
                    </a:cubicBezTo>
                    <a:cubicBezTo>
                      <a:pt x="842" y="981"/>
                      <a:pt x="842" y="981"/>
                      <a:pt x="841" y="973"/>
                    </a:cubicBezTo>
                    <a:cubicBezTo>
                      <a:pt x="841" y="973"/>
                      <a:pt x="841" y="973"/>
                      <a:pt x="841" y="973"/>
                    </a:cubicBezTo>
                    <a:cubicBezTo>
                      <a:pt x="841" y="973"/>
                      <a:pt x="832" y="970"/>
                      <a:pt x="841" y="973"/>
                    </a:cubicBezTo>
                    <a:cubicBezTo>
                      <a:pt x="841" y="973"/>
                      <a:pt x="841" y="973"/>
                      <a:pt x="855" y="971"/>
                    </a:cubicBezTo>
                    <a:cubicBezTo>
                      <a:pt x="855" y="971"/>
                      <a:pt x="855" y="971"/>
                      <a:pt x="857" y="988"/>
                    </a:cubicBezTo>
                    <a:cubicBezTo>
                      <a:pt x="857" y="988"/>
                      <a:pt x="857" y="988"/>
                      <a:pt x="866" y="999"/>
                    </a:cubicBezTo>
                    <a:cubicBezTo>
                      <a:pt x="866" y="999"/>
                      <a:pt x="866" y="999"/>
                      <a:pt x="874" y="1002"/>
                    </a:cubicBezTo>
                    <a:cubicBezTo>
                      <a:pt x="874" y="1002"/>
                      <a:pt x="874" y="1002"/>
                      <a:pt x="880" y="994"/>
                    </a:cubicBezTo>
                    <a:cubicBezTo>
                      <a:pt x="880" y="994"/>
                      <a:pt x="880" y="994"/>
                      <a:pt x="873" y="982"/>
                    </a:cubicBezTo>
                    <a:cubicBezTo>
                      <a:pt x="873" y="982"/>
                      <a:pt x="873" y="982"/>
                      <a:pt x="891" y="971"/>
                    </a:cubicBezTo>
                    <a:cubicBezTo>
                      <a:pt x="891" y="971"/>
                      <a:pt x="891" y="971"/>
                      <a:pt x="906" y="951"/>
                    </a:cubicBezTo>
                    <a:cubicBezTo>
                      <a:pt x="906" y="951"/>
                      <a:pt x="906" y="951"/>
                      <a:pt x="913" y="956"/>
                    </a:cubicBezTo>
                    <a:cubicBezTo>
                      <a:pt x="913" y="956"/>
                      <a:pt x="913" y="956"/>
                      <a:pt x="931" y="943"/>
                    </a:cubicBezTo>
                    <a:cubicBezTo>
                      <a:pt x="931" y="943"/>
                      <a:pt x="931" y="943"/>
                      <a:pt x="942" y="948"/>
                    </a:cubicBezTo>
                    <a:cubicBezTo>
                      <a:pt x="942" y="948"/>
                      <a:pt x="942" y="948"/>
                      <a:pt x="961" y="946"/>
                    </a:cubicBezTo>
                    <a:cubicBezTo>
                      <a:pt x="961" y="946"/>
                      <a:pt x="961" y="946"/>
                      <a:pt x="971" y="927"/>
                    </a:cubicBezTo>
                    <a:cubicBezTo>
                      <a:pt x="971" y="927"/>
                      <a:pt x="971" y="927"/>
                      <a:pt x="988" y="909"/>
                    </a:cubicBezTo>
                    <a:cubicBezTo>
                      <a:pt x="988" y="909"/>
                      <a:pt x="988" y="909"/>
                      <a:pt x="1006" y="899"/>
                    </a:cubicBezTo>
                    <a:cubicBezTo>
                      <a:pt x="1006" y="899"/>
                      <a:pt x="1006" y="899"/>
                      <a:pt x="1020" y="902"/>
                    </a:cubicBezTo>
                    <a:cubicBezTo>
                      <a:pt x="1020" y="902"/>
                      <a:pt x="1020" y="902"/>
                      <a:pt x="1028" y="893"/>
                    </a:cubicBezTo>
                    <a:cubicBezTo>
                      <a:pt x="1028" y="893"/>
                      <a:pt x="1028" y="893"/>
                      <a:pt x="1029" y="878"/>
                    </a:cubicBezTo>
                    <a:cubicBezTo>
                      <a:pt x="1029" y="878"/>
                      <a:pt x="1029" y="878"/>
                      <a:pt x="1056" y="881"/>
                    </a:cubicBezTo>
                    <a:cubicBezTo>
                      <a:pt x="1056" y="881"/>
                      <a:pt x="1056" y="881"/>
                      <a:pt x="1076" y="858"/>
                    </a:cubicBezTo>
                    <a:cubicBezTo>
                      <a:pt x="1076" y="858"/>
                      <a:pt x="1076" y="858"/>
                      <a:pt x="1128" y="845"/>
                    </a:cubicBezTo>
                    <a:cubicBezTo>
                      <a:pt x="1128" y="845"/>
                      <a:pt x="1128" y="845"/>
                      <a:pt x="1127" y="835"/>
                    </a:cubicBezTo>
                    <a:cubicBezTo>
                      <a:pt x="1127" y="835"/>
                      <a:pt x="1127" y="835"/>
                      <a:pt x="1131" y="822"/>
                    </a:cubicBezTo>
                    <a:cubicBezTo>
                      <a:pt x="1131" y="822"/>
                      <a:pt x="1131" y="822"/>
                      <a:pt x="1118" y="816"/>
                    </a:cubicBezTo>
                    <a:cubicBezTo>
                      <a:pt x="1118" y="816"/>
                      <a:pt x="1118" y="816"/>
                      <a:pt x="1126" y="808"/>
                    </a:cubicBezTo>
                    <a:cubicBezTo>
                      <a:pt x="1126" y="808"/>
                      <a:pt x="1126" y="808"/>
                      <a:pt x="1152" y="806"/>
                    </a:cubicBezTo>
                    <a:cubicBezTo>
                      <a:pt x="1152" y="806"/>
                      <a:pt x="1152" y="806"/>
                      <a:pt x="1167" y="821"/>
                    </a:cubicBezTo>
                    <a:cubicBezTo>
                      <a:pt x="1167" y="821"/>
                      <a:pt x="1167" y="821"/>
                      <a:pt x="1177" y="820"/>
                    </a:cubicBezTo>
                    <a:cubicBezTo>
                      <a:pt x="1177" y="820"/>
                      <a:pt x="1177" y="820"/>
                      <a:pt x="1175" y="832"/>
                    </a:cubicBezTo>
                    <a:cubicBezTo>
                      <a:pt x="1175" y="832"/>
                      <a:pt x="1175" y="832"/>
                      <a:pt x="1186" y="846"/>
                    </a:cubicBezTo>
                    <a:cubicBezTo>
                      <a:pt x="1186" y="846"/>
                      <a:pt x="1186" y="846"/>
                      <a:pt x="1194" y="840"/>
                    </a:cubicBezTo>
                    <a:cubicBezTo>
                      <a:pt x="1194" y="840"/>
                      <a:pt x="1193" y="834"/>
                      <a:pt x="1197" y="831"/>
                    </a:cubicBezTo>
                    <a:cubicBezTo>
                      <a:pt x="1202" y="829"/>
                      <a:pt x="1206" y="824"/>
                      <a:pt x="1206" y="820"/>
                    </a:cubicBezTo>
                    <a:cubicBezTo>
                      <a:pt x="1206" y="815"/>
                      <a:pt x="1208" y="801"/>
                      <a:pt x="1213" y="795"/>
                    </a:cubicBezTo>
                    <a:cubicBezTo>
                      <a:pt x="1219" y="789"/>
                      <a:pt x="1230" y="763"/>
                      <a:pt x="1227" y="7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4294115" y="1347998"/>
              <a:ext cx="3904425" cy="5228301"/>
              <a:chOff x="4294115" y="1347998"/>
              <a:chExt cx="3904425" cy="5228301"/>
            </a:xfrm>
            <a:noFill/>
          </p:grpSpPr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5924638" y="2238390"/>
                <a:ext cx="282041" cy="273309"/>
              </a:xfrm>
              <a:custGeom>
                <a:avLst/>
                <a:gdLst>
                  <a:gd name="T0" fmla="*/ 0 w 345"/>
                  <a:gd name="T1" fmla="*/ 180 h 335"/>
                  <a:gd name="T2" fmla="*/ 42 w 345"/>
                  <a:gd name="T3" fmla="*/ 96 h 335"/>
                  <a:gd name="T4" fmla="*/ 62 w 345"/>
                  <a:gd name="T5" fmla="*/ 118 h 335"/>
                  <a:gd name="T6" fmla="*/ 98 w 345"/>
                  <a:gd name="T7" fmla="*/ 93 h 335"/>
                  <a:gd name="T8" fmla="*/ 96 w 345"/>
                  <a:gd name="T9" fmla="*/ 66 h 335"/>
                  <a:gd name="T10" fmla="*/ 144 w 345"/>
                  <a:gd name="T11" fmla="*/ 24 h 335"/>
                  <a:gd name="T12" fmla="*/ 171 w 345"/>
                  <a:gd name="T13" fmla="*/ 33 h 335"/>
                  <a:gd name="T14" fmla="*/ 211 w 345"/>
                  <a:gd name="T15" fmla="*/ 0 h 335"/>
                  <a:gd name="T16" fmla="*/ 248 w 345"/>
                  <a:gd name="T17" fmla="*/ 29 h 335"/>
                  <a:gd name="T18" fmla="*/ 231 w 345"/>
                  <a:gd name="T19" fmla="*/ 47 h 335"/>
                  <a:gd name="T20" fmla="*/ 265 w 345"/>
                  <a:gd name="T21" fmla="*/ 85 h 335"/>
                  <a:gd name="T22" fmla="*/ 276 w 345"/>
                  <a:gd name="T23" fmla="*/ 122 h 335"/>
                  <a:gd name="T24" fmla="*/ 257 w 345"/>
                  <a:gd name="T25" fmla="*/ 149 h 335"/>
                  <a:gd name="T26" fmla="*/ 256 w 345"/>
                  <a:gd name="T27" fmla="*/ 203 h 335"/>
                  <a:gd name="T28" fmla="*/ 286 w 345"/>
                  <a:gd name="T29" fmla="*/ 216 h 335"/>
                  <a:gd name="T30" fmla="*/ 300 w 345"/>
                  <a:gd name="T31" fmla="*/ 253 h 335"/>
                  <a:gd name="T32" fmla="*/ 331 w 345"/>
                  <a:gd name="T33" fmla="*/ 261 h 335"/>
                  <a:gd name="T34" fmla="*/ 345 w 345"/>
                  <a:gd name="T35" fmla="*/ 295 h 335"/>
                  <a:gd name="T36" fmla="*/ 326 w 345"/>
                  <a:gd name="T37" fmla="*/ 317 h 335"/>
                  <a:gd name="T38" fmla="*/ 264 w 345"/>
                  <a:gd name="T39" fmla="*/ 329 h 335"/>
                  <a:gd name="T40" fmla="*/ 215 w 345"/>
                  <a:gd name="T41" fmla="*/ 295 h 335"/>
                  <a:gd name="T42" fmla="*/ 173 w 345"/>
                  <a:gd name="T43" fmla="*/ 335 h 335"/>
                  <a:gd name="T44" fmla="*/ 128 w 345"/>
                  <a:gd name="T45" fmla="*/ 335 h 335"/>
                  <a:gd name="T46" fmla="*/ 123 w 345"/>
                  <a:gd name="T47" fmla="*/ 296 h 335"/>
                  <a:gd name="T48" fmla="*/ 94 w 345"/>
                  <a:gd name="T49" fmla="*/ 284 h 335"/>
                  <a:gd name="T50" fmla="*/ 83 w 345"/>
                  <a:gd name="T51" fmla="*/ 308 h 335"/>
                  <a:gd name="T52" fmla="*/ 62 w 345"/>
                  <a:gd name="T53" fmla="*/ 300 h 335"/>
                  <a:gd name="T54" fmla="*/ 50 w 345"/>
                  <a:gd name="T55" fmla="*/ 256 h 335"/>
                  <a:gd name="T56" fmla="*/ 22 w 345"/>
                  <a:gd name="T57" fmla="*/ 231 h 335"/>
                  <a:gd name="T58" fmla="*/ 23 w 345"/>
                  <a:gd name="T59" fmla="*/ 185 h 335"/>
                  <a:gd name="T60" fmla="*/ 0 w 345"/>
                  <a:gd name="T61" fmla="*/ 18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5" h="335">
                    <a:moveTo>
                      <a:pt x="0" y="180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62" y="118"/>
                      <a:pt x="62" y="118"/>
                      <a:pt x="62" y="118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71" y="33"/>
                      <a:pt x="171" y="33"/>
                      <a:pt x="171" y="33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48" y="29"/>
                      <a:pt x="248" y="29"/>
                      <a:pt x="248" y="29"/>
                    </a:cubicBezTo>
                    <a:cubicBezTo>
                      <a:pt x="231" y="47"/>
                      <a:pt x="231" y="47"/>
                      <a:pt x="231" y="47"/>
                    </a:cubicBezTo>
                    <a:cubicBezTo>
                      <a:pt x="265" y="85"/>
                      <a:pt x="265" y="85"/>
                      <a:pt x="265" y="85"/>
                    </a:cubicBezTo>
                    <a:cubicBezTo>
                      <a:pt x="276" y="122"/>
                      <a:pt x="276" y="122"/>
                      <a:pt x="276" y="122"/>
                    </a:cubicBezTo>
                    <a:cubicBezTo>
                      <a:pt x="257" y="149"/>
                      <a:pt x="257" y="149"/>
                      <a:pt x="257" y="149"/>
                    </a:cubicBezTo>
                    <a:cubicBezTo>
                      <a:pt x="256" y="203"/>
                      <a:pt x="256" y="203"/>
                      <a:pt x="256" y="203"/>
                    </a:cubicBezTo>
                    <a:cubicBezTo>
                      <a:pt x="286" y="216"/>
                      <a:pt x="286" y="216"/>
                      <a:pt x="286" y="216"/>
                    </a:cubicBezTo>
                    <a:cubicBezTo>
                      <a:pt x="300" y="253"/>
                      <a:pt x="300" y="253"/>
                      <a:pt x="300" y="253"/>
                    </a:cubicBezTo>
                    <a:cubicBezTo>
                      <a:pt x="331" y="261"/>
                      <a:pt x="331" y="261"/>
                      <a:pt x="331" y="261"/>
                    </a:cubicBezTo>
                    <a:cubicBezTo>
                      <a:pt x="345" y="295"/>
                      <a:pt x="345" y="295"/>
                      <a:pt x="345" y="295"/>
                    </a:cubicBezTo>
                    <a:cubicBezTo>
                      <a:pt x="326" y="317"/>
                      <a:pt x="326" y="317"/>
                      <a:pt x="326" y="317"/>
                    </a:cubicBezTo>
                    <a:cubicBezTo>
                      <a:pt x="264" y="329"/>
                      <a:pt x="264" y="329"/>
                      <a:pt x="264" y="329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173" y="335"/>
                      <a:pt x="173" y="335"/>
                      <a:pt x="173" y="335"/>
                    </a:cubicBezTo>
                    <a:cubicBezTo>
                      <a:pt x="128" y="335"/>
                      <a:pt x="128" y="335"/>
                      <a:pt x="128" y="335"/>
                    </a:cubicBezTo>
                    <a:cubicBezTo>
                      <a:pt x="123" y="296"/>
                      <a:pt x="123" y="296"/>
                      <a:pt x="123" y="296"/>
                    </a:cubicBezTo>
                    <a:cubicBezTo>
                      <a:pt x="94" y="284"/>
                      <a:pt x="94" y="284"/>
                      <a:pt x="94" y="284"/>
                    </a:cubicBezTo>
                    <a:cubicBezTo>
                      <a:pt x="83" y="308"/>
                      <a:pt x="83" y="308"/>
                      <a:pt x="83" y="308"/>
                    </a:cubicBezTo>
                    <a:cubicBezTo>
                      <a:pt x="62" y="300"/>
                      <a:pt x="62" y="300"/>
                      <a:pt x="62" y="300"/>
                    </a:cubicBezTo>
                    <a:cubicBezTo>
                      <a:pt x="50" y="256"/>
                      <a:pt x="50" y="256"/>
                      <a:pt x="50" y="256"/>
                    </a:cubicBezTo>
                    <a:cubicBezTo>
                      <a:pt x="22" y="231"/>
                      <a:pt x="22" y="231"/>
                      <a:pt x="22" y="231"/>
                    </a:cubicBezTo>
                    <a:cubicBezTo>
                      <a:pt x="23" y="185"/>
                      <a:pt x="23" y="185"/>
                      <a:pt x="23" y="185"/>
                    </a:cubicBezTo>
                    <a:cubicBezTo>
                      <a:pt x="23" y="185"/>
                      <a:pt x="13" y="183"/>
                      <a:pt x="0" y="180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grpSp>
            <p:nvGrpSpPr>
              <p:cNvPr id="86" name="Gruppieren 85"/>
              <p:cNvGrpSpPr/>
              <p:nvPr/>
            </p:nvGrpSpPr>
            <p:grpSpPr>
              <a:xfrm>
                <a:off x="4643600" y="2153668"/>
                <a:ext cx="2068707" cy="1735978"/>
                <a:chOff x="-28575" y="-4367213"/>
                <a:chExt cx="8034338" cy="6765925"/>
              </a:xfrm>
              <a:grpFill/>
            </p:grpSpPr>
            <p:sp>
              <p:nvSpPr>
                <p:cNvPr id="114" name="Freeform 76"/>
                <p:cNvSpPr>
                  <a:spLocks/>
                </p:cNvSpPr>
                <p:nvPr/>
              </p:nvSpPr>
              <p:spPr bwMode="auto">
                <a:xfrm>
                  <a:off x="393700" y="-3989388"/>
                  <a:ext cx="327025" cy="95250"/>
                </a:xfrm>
                <a:custGeom>
                  <a:avLst/>
                  <a:gdLst>
                    <a:gd name="T0" fmla="*/ 52 w 103"/>
                    <a:gd name="T1" fmla="*/ 24 h 30"/>
                    <a:gd name="T2" fmla="*/ 103 w 103"/>
                    <a:gd name="T3" fmla="*/ 14 h 30"/>
                    <a:gd name="T4" fmla="*/ 46 w 103"/>
                    <a:gd name="T5" fmla="*/ 9 h 30"/>
                    <a:gd name="T6" fmla="*/ 1 w 103"/>
                    <a:gd name="T7" fmla="*/ 19 h 30"/>
                    <a:gd name="T8" fmla="*/ 52 w 103"/>
                    <a:gd name="T9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30">
                      <a:moveTo>
                        <a:pt x="52" y="24"/>
                      </a:moveTo>
                      <a:cubicBezTo>
                        <a:pt x="73" y="23"/>
                        <a:pt x="103" y="24"/>
                        <a:pt x="103" y="14"/>
                      </a:cubicBezTo>
                      <a:cubicBezTo>
                        <a:pt x="103" y="0"/>
                        <a:pt x="65" y="8"/>
                        <a:pt x="46" y="9"/>
                      </a:cubicBezTo>
                      <a:cubicBezTo>
                        <a:pt x="26" y="10"/>
                        <a:pt x="0" y="8"/>
                        <a:pt x="1" y="19"/>
                      </a:cubicBezTo>
                      <a:cubicBezTo>
                        <a:pt x="2" y="30"/>
                        <a:pt x="31" y="25"/>
                        <a:pt x="52" y="24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15" name="Freeform 77"/>
                <p:cNvSpPr>
                  <a:spLocks/>
                </p:cNvSpPr>
                <p:nvPr/>
              </p:nvSpPr>
              <p:spPr bwMode="auto">
                <a:xfrm>
                  <a:off x="-28575" y="-3830638"/>
                  <a:ext cx="314325" cy="222250"/>
                </a:xfrm>
                <a:custGeom>
                  <a:avLst/>
                  <a:gdLst>
                    <a:gd name="T0" fmla="*/ 61 w 99"/>
                    <a:gd name="T1" fmla="*/ 32 h 70"/>
                    <a:gd name="T2" fmla="*/ 91 w 99"/>
                    <a:gd name="T3" fmla="*/ 37 h 70"/>
                    <a:gd name="T4" fmla="*/ 66 w 99"/>
                    <a:gd name="T5" fmla="*/ 10 h 70"/>
                    <a:gd name="T6" fmla="*/ 16 w 99"/>
                    <a:gd name="T7" fmla="*/ 23 h 70"/>
                    <a:gd name="T8" fmla="*/ 12 w 99"/>
                    <a:gd name="T9" fmla="*/ 54 h 70"/>
                    <a:gd name="T10" fmla="*/ 40 w 99"/>
                    <a:gd name="T11" fmla="*/ 63 h 70"/>
                    <a:gd name="T12" fmla="*/ 37 w 99"/>
                    <a:gd name="T13" fmla="*/ 48 h 70"/>
                    <a:gd name="T14" fmla="*/ 61 w 99"/>
                    <a:gd name="T15" fmla="*/ 3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70">
                      <a:moveTo>
                        <a:pt x="61" y="32"/>
                      </a:moveTo>
                      <a:cubicBezTo>
                        <a:pt x="71" y="32"/>
                        <a:pt x="84" y="46"/>
                        <a:pt x="91" y="37"/>
                      </a:cubicBezTo>
                      <a:cubicBezTo>
                        <a:pt x="99" y="27"/>
                        <a:pt x="79" y="20"/>
                        <a:pt x="66" y="10"/>
                      </a:cubicBezTo>
                      <a:cubicBezTo>
                        <a:pt x="54" y="0"/>
                        <a:pt x="31" y="16"/>
                        <a:pt x="16" y="23"/>
                      </a:cubicBezTo>
                      <a:cubicBezTo>
                        <a:pt x="0" y="31"/>
                        <a:pt x="1" y="44"/>
                        <a:pt x="12" y="54"/>
                      </a:cubicBezTo>
                      <a:cubicBezTo>
                        <a:pt x="23" y="64"/>
                        <a:pt x="32" y="70"/>
                        <a:pt x="40" y="63"/>
                      </a:cubicBezTo>
                      <a:cubicBezTo>
                        <a:pt x="45" y="58"/>
                        <a:pt x="42" y="59"/>
                        <a:pt x="37" y="48"/>
                      </a:cubicBezTo>
                      <a:cubicBezTo>
                        <a:pt x="31" y="37"/>
                        <a:pt x="51" y="32"/>
                        <a:pt x="61" y="32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16" name="Freeform 78"/>
                <p:cNvSpPr>
                  <a:spLocks/>
                </p:cNvSpPr>
                <p:nvPr/>
              </p:nvSpPr>
              <p:spPr bwMode="auto">
                <a:xfrm>
                  <a:off x="819150" y="-4078288"/>
                  <a:ext cx="311150" cy="111125"/>
                </a:xfrm>
                <a:custGeom>
                  <a:avLst/>
                  <a:gdLst>
                    <a:gd name="T0" fmla="*/ 7 w 98"/>
                    <a:gd name="T1" fmla="*/ 31 h 35"/>
                    <a:gd name="T2" fmla="*/ 23 w 98"/>
                    <a:gd name="T3" fmla="*/ 25 h 35"/>
                    <a:gd name="T4" fmla="*/ 57 w 98"/>
                    <a:gd name="T5" fmla="*/ 24 h 35"/>
                    <a:gd name="T6" fmla="*/ 98 w 98"/>
                    <a:gd name="T7" fmla="*/ 13 h 35"/>
                    <a:gd name="T8" fmla="*/ 34 w 98"/>
                    <a:gd name="T9" fmla="*/ 8 h 35"/>
                    <a:gd name="T10" fmla="*/ 7 w 98"/>
                    <a:gd name="T11" fmla="*/ 16 h 35"/>
                    <a:gd name="T12" fmla="*/ 7 w 98"/>
                    <a:gd name="T13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8" h="35">
                      <a:moveTo>
                        <a:pt x="7" y="31"/>
                      </a:moveTo>
                      <a:cubicBezTo>
                        <a:pt x="15" y="35"/>
                        <a:pt x="21" y="31"/>
                        <a:pt x="23" y="25"/>
                      </a:cubicBezTo>
                      <a:cubicBezTo>
                        <a:pt x="25" y="20"/>
                        <a:pt x="36" y="25"/>
                        <a:pt x="57" y="24"/>
                      </a:cubicBezTo>
                      <a:cubicBezTo>
                        <a:pt x="78" y="23"/>
                        <a:pt x="98" y="20"/>
                        <a:pt x="98" y="13"/>
                      </a:cubicBezTo>
                      <a:cubicBezTo>
                        <a:pt x="98" y="0"/>
                        <a:pt x="54" y="10"/>
                        <a:pt x="34" y="8"/>
                      </a:cubicBezTo>
                      <a:cubicBezTo>
                        <a:pt x="24" y="6"/>
                        <a:pt x="16" y="8"/>
                        <a:pt x="7" y="16"/>
                      </a:cubicBezTo>
                      <a:cubicBezTo>
                        <a:pt x="3" y="20"/>
                        <a:pt x="0" y="26"/>
                        <a:pt x="7" y="31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17" name="Freeform 79"/>
                <p:cNvSpPr>
                  <a:spLocks/>
                </p:cNvSpPr>
                <p:nvPr/>
              </p:nvSpPr>
              <p:spPr bwMode="auto">
                <a:xfrm>
                  <a:off x="1273175" y="-4119563"/>
                  <a:ext cx="295275" cy="171450"/>
                </a:xfrm>
                <a:custGeom>
                  <a:avLst/>
                  <a:gdLst>
                    <a:gd name="T0" fmla="*/ 9 w 93"/>
                    <a:gd name="T1" fmla="*/ 51 h 54"/>
                    <a:gd name="T2" fmla="*/ 18 w 93"/>
                    <a:gd name="T3" fmla="*/ 39 h 54"/>
                    <a:gd name="T4" fmla="*/ 24 w 93"/>
                    <a:gd name="T5" fmla="*/ 25 h 54"/>
                    <a:gd name="T6" fmla="*/ 74 w 93"/>
                    <a:gd name="T7" fmla="*/ 24 h 54"/>
                    <a:gd name="T8" fmla="*/ 93 w 93"/>
                    <a:gd name="T9" fmla="*/ 13 h 54"/>
                    <a:gd name="T10" fmla="*/ 28 w 93"/>
                    <a:gd name="T11" fmla="*/ 2 h 54"/>
                    <a:gd name="T12" fmla="*/ 5 w 93"/>
                    <a:gd name="T13" fmla="*/ 26 h 54"/>
                    <a:gd name="T14" fmla="*/ 9 w 93"/>
                    <a:gd name="T15" fmla="*/ 5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54">
                      <a:moveTo>
                        <a:pt x="9" y="51"/>
                      </a:moveTo>
                      <a:cubicBezTo>
                        <a:pt x="18" y="54"/>
                        <a:pt x="17" y="45"/>
                        <a:pt x="18" y="39"/>
                      </a:cubicBezTo>
                      <a:cubicBezTo>
                        <a:pt x="19" y="32"/>
                        <a:pt x="17" y="35"/>
                        <a:pt x="24" y="25"/>
                      </a:cubicBezTo>
                      <a:cubicBezTo>
                        <a:pt x="32" y="15"/>
                        <a:pt x="66" y="24"/>
                        <a:pt x="74" y="24"/>
                      </a:cubicBezTo>
                      <a:cubicBezTo>
                        <a:pt x="82" y="24"/>
                        <a:pt x="93" y="24"/>
                        <a:pt x="93" y="13"/>
                      </a:cubicBezTo>
                      <a:cubicBezTo>
                        <a:pt x="93" y="0"/>
                        <a:pt x="45" y="2"/>
                        <a:pt x="28" y="2"/>
                      </a:cubicBezTo>
                      <a:cubicBezTo>
                        <a:pt x="10" y="2"/>
                        <a:pt x="11" y="13"/>
                        <a:pt x="5" y="26"/>
                      </a:cubicBezTo>
                      <a:cubicBezTo>
                        <a:pt x="0" y="40"/>
                        <a:pt x="0" y="47"/>
                        <a:pt x="9" y="51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18" name="Freeform 80"/>
                <p:cNvSpPr>
                  <a:spLocks/>
                </p:cNvSpPr>
                <p:nvPr/>
              </p:nvSpPr>
              <p:spPr bwMode="auto">
                <a:xfrm>
                  <a:off x="1628775" y="-4186238"/>
                  <a:ext cx="244475" cy="139700"/>
                </a:xfrm>
                <a:custGeom>
                  <a:avLst/>
                  <a:gdLst>
                    <a:gd name="T0" fmla="*/ 9 w 77"/>
                    <a:gd name="T1" fmla="*/ 40 h 44"/>
                    <a:gd name="T2" fmla="*/ 31 w 77"/>
                    <a:gd name="T3" fmla="*/ 30 h 44"/>
                    <a:gd name="T4" fmla="*/ 62 w 77"/>
                    <a:gd name="T5" fmla="*/ 27 h 44"/>
                    <a:gd name="T6" fmla="*/ 75 w 77"/>
                    <a:gd name="T7" fmla="*/ 14 h 44"/>
                    <a:gd name="T8" fmla="*/ 20 w 77"/>
                    <a:gd name="T9" fmla="*/ 11 h 44"/>
                    <a:gd name="T10" fmla="*/ 1 w 77"/>
                    <a:gd name="T11" fmla="*/ 29 h 44"/>
                    <a:gd name="T12" fmla="*/ 9 w 77"/>
                    <a:gd name="T13" fmla="*/ 4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" h="44">
                      <a:moveTo>
                        <a:pt x="9" y="40"/>
                      </a:moveTo>
                      <a:cubicBezTo>
                        <a:pt x="16" y="36"/>
                        <a:pt x="19" y="24"/>
                        <a:pt x="31" y="30"/>
                      </a:cubicBezTo>
                      <a:cubicBezTo>
                        <a:pt x="44" y="35"/>
                        <a:pt x="51" y="31"/>
                        <a:pt x="62" y="27"/>
                      </a:cubicBezTo>
                      <a:cubicBezTo>
                        <a:pt x="71" y="25"/>
                        <a:pt x="77" y="19"/>
                        <a:pt x="75" y="14"/>
                      </a:cubicBezTo>
                      <a:cubicBezTo>
                        <a:pt x="71" y="0"/>
                        <a:pt x="31" y="10"/>
                        <a:pt x="20" y="11"/>
                      </a:cubicBezTo>
                      <a:cubicBezTo>
                        <a:pt x="6" y="12"/>
                        <a:pt x="3" y="19"/>
                        <a:pt x="1" y="29"/>
                      </a:cubicBezTo>
                      <a:cubicBezTo>
                        <a:pt x="0" y="35"/>
                        <a:pt x="1" y="44"/>
                        <a:pt x="9" y="40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19" name="Freeform 81"/>
                <p:cNvSpPr>
                  <a:spLocks/>
                </p:cNvSpPr>
                <p:nvPr/>
              </p:nvSpPr>
              <p:spPr bwMode="auto">
                <a:xfrm>
                  <a:off x="1914525" y="-4198938"/>
                  <a:ext cx="247650" cy="117475"/>
                </a:xfrm>
                <a:custGeom>
                  <a:avLst/>
                  <a:gdLst>
                    <a:gd name="T0" fmla="*/ 14 w 78"/>
                    <a:gd name="T1" fmla="*/ 22 h 37"/>
                    <a:gd name="T2" fmla="*/ 41 w 78"/>
                    <a:gd name="T3" fmla="*/ 29 h 37"/>
                    <a:gd name="T4" fmla="*/ 75 w 78"/>
                    <a:gd name="T5" fmla="*/ 30 h 37"/>
                    <a:gd name="T6" fmla="*/ 34 w 78"/>
                    <a:gd name="T7" fmla="*/ 8 h 37"/>
                    <a:gd name="T8" fmla="*/ 1 w 78"/>
                    <a:gd name="T9" fmla="*/ 22 h 37"/>
                    <a:gd name="T10" fmla="*/ 14 w 78"/>
                    <a:gd name="T11" fmla="*/ 2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8" h="37">
                      <a:moveTo>
                        <a:pt x="14" y="22"/>
                      </a:moveTo>
                      <a:cubicBezTo>
                        <a:pt x="17" y="16"/>
                        <a:pt x="24" y="20"/>
                        <a:pt x="41" y="29"/>
                      </a:cubicBezTo>
                      <a:cubicBezTo>
                        <a:pt x="57" y="37"/>
                        <a:pt x="71" y="36"/>
                        <a:pt x="75" y="30"/>
                      </a:cubicBezTo>
                      <a:cubicBezTo>
                        <a:pt x="78" y="23"/>
                        <a:pt x="54" y="15"/>
                        <a:pt x="34" y="8"/>
                      </a:cubicBezTo>
                      <a:cubicBezTo>
                        <a:pt x="14" y="0"/>
                        <a:pt x="3" y="8"/>
                        <a:pt x="1" y="22"/>
                      </a:cubicBezTo>
                      <a:cubicBezTo>
                        <a:pt x="0" y="29"/>
                        <a:pt x="11" y="27"/>
                        <a:pt x="14" y="22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20" name="Freeform 92"/>
                <p:cNvSpPr>
                  <a:spLocks noEditPoints="1"/>
                </p:cNvSpPr>
                <p:nvPr/>
              </p:nvSpPr>
              <p:spPr bwMode="auto">
                <a:xfrm>
                  <a:off x="146050" y="-4367213"/>
                  <a:ext cx="7859713" cy="6765925"/>
                </a:xfrm>
                <a:custGeom>
                  <a:avLst/>
                  <a:gdLst>
                    <a:gd name="T0" fmla="*/ 2324 w 2474"/>
                    <a:gd name="T1" fmla="*/ 666 h 2129"/>
                    <a:gd name="T2" fmla="*/ 2066 w 2474"/>
                    <a:gd name="T3" fmla="*/ 516 h 2129"/>
                    <a:gd name="T4" fmla="*/ 1856 w 2474"/>
                    <a:gd name="T5" fmla="*/ 400 h 2129"/>
                    <a:gd name="T6" fmla="*/ 1684 w 2474"/>
                    <a:gd name="T7" fmla="*/ 439 h 2129"/>
                    <a:gd name="T8" fmla="*/ 1594 w 2474"/>
                    <a:gd name="T9" fmla="*/ 412 h 2129"/>
                    <a:gd name="T10" fmla="*/ 1534 w 2474"/>
                    <a:gd name="T11" fmla="*/ 289 h 2129"/>
                    <a:gd name="T12" fmla="*/ 1377 w 2474"/>
                    <a:gd name="T13" fmla="*/ 148 h 2129"/>
                    <a:gd name="T14" fmla="*/ 1071 w 2474"/>
                    <a:gd name="T15" fmla="*/ 45 h 2129"/>
                    <a:gd name="T16" fmla="*/ 874 w 2474"/>
                    <a:gd name="T17" fmla="*/ 164 h 2129"/>
                    <a:gd name="T18" fmla="*/ 974 w 2474"/>
                    <a:gd name="T19" fmla="*/ 184 h 2129"/>
                    <a:gd name="T20" fmla="*/ 980 w 2474"/>
                    <a:gd name="T21" fmla="*/ 297 h 2129"/>
                    <a:gd name="T22" fmla="*/ 901 w 2474"/>
                    <a:gd name="T23" fmla="*/ 294 h 2129"/>
                    <a:gd name="T24" fmla="*/ 759 w 2474"/>
                    <a:gd name="T25" fmla="*/ 252 h 2129"/>
                    <a:gd name="T26" fmla="*/ 680 w 2474"/>
                    <a:gd name="T27" fmla="*/ 351 h 2129"/>
                    <a:gd name="T28" fmla="*/ 684 w 2474"/>
                    <a:gd name="T29" fmla="*/ 227 h 2129"/>
                    <a:gd name="T30" fmla="*/ 300 w 2474"/>
                    <a:gd name="T31" fmla="*/ 147 h 2129"/>
                    <a:gd name="T32" fmla="*/ 165 w 2474"/>
                    <a:gd name="T33" fmla="*/ 283 h 2129"/>
                    <a:gd name="T34" fmla="*/ 258 w 2474"/>
                    <a:gd name="T35" fmla="*/ 502 h 2129"/>
                    <a:gd name="T36" fmla="*/ 209 w 2474"/>
                    <a:gd name="T37" fmla="*/ 997 h 2129"/>
                    <a:gd name="T38" fmla="*/ 0 w 2474"/>
                    <a:gd name="T39" fmla="*/ 1077 h 2129"/>
                    <a:gd name="T40" fmla="*/ 192 w 2474"/>
                    <a:gd name="T41" fmla="*/ 1205 h 2129"/>
                    <a:gd name="T42" fmla="*/ 402 w 2474"/>
                    <a:gd name="T43" fmla="*/ 1193 h 2129"/>
                    <a:gd name="T44" fmla="*/ 438 w 2474"/>
                    <a:gd name="T45" fmla="*/ 1048 h 2129"/>
                    <a:gd name="T46" fmla="*/ 604 w 2474"/>
                    <a:gd name="T47" fmla="*/ 1132 h 2129"/>
                    <a:gd name="T48" fmla="*/ 614 w 2474"/>
                    <a:gd name="T49" fmla="*/ 1296 h 2129"/>
                    <a:gd name="T50" fmla="*/ 638 w 2474"/>
                    <a:gd name="T51" fmla="*/ 1376 h 2129"/>
                    <a:gd name="T52" fmla="*/ 621 w 2474"/>
                    <a:gd name="T53" fmla="*/ 1441 h 2129"/>
                    <a:gd name="T54" fmla="*/ 777 w 2474"/>
                    <a:gd name="T55" fmla="*/ 1389 h 2129"/>
                    <a:gd name="T56" fmla="*/ 901 w 2474"/>
                    <a:gd name="T57" fmla="*/ 1326 h 2129"/>
                    <a:gd name="T58" fmla="*/ 791 w 2474"/>
                    <a:gd name="T59" fmla="*/ 1153 h 2129"/>
                    <a:gd name="T60" fmla="*/ 870 w 2474"/>
                    <a:gd name="T61" fmla="*/ 1091 h 2129"/>
                    <a:gd name="T62" fmla="*/ 984 w 2474"/>
                    <a:gd name="T63" fmla="*/ 1075 h 2129"/>
                    <a:gd name="T64" fmla="*/ 1096 w 2474"/>
                    <a:gd name="T65" fmla="*/ 1154 h 2129"/>
                    <a:gd name="T66" fmla="*/ 1236 w 2474"/>
                    <a:gd name="T67" fmla="*/ 1087 h 2129"/>
                    <a:gd name="T68" fmla="*/ 1185 w 2474"/>
                    <a:gd name="T69" fmla="*/ 1224 h 2129"/>
                    <a:gd name="T70" fmla="*/ 1172 w 2474"/>
                    <a:gd name="T71" fmla="*/ 1375 h 2129"/>
                    <a:gd name="T72" fmla="*/ 1249 w 2474"/>
                    <a:gd name="T73" fmla="*/ 1527 h 2129"/>
                    <a:gd name="T74" fmla="*/ 1303 w 2474"/>
                    <a:gd name="T75" fmla="*/ 1664 h 2129"/>
                    <a:gd name="T76" fmla="*/ 1308 w 2474"/>
                    <a:gd name="T77" fmla="*/ 1848 h 2129"/>
                    <a:gd name="T78" fmla="*/ 1472 w 2474"/>
                    <a:gd name="T79" fmla="*/ 1839 h 2129"/>
                    <a:gd name="T80" fmla="*/ 1447 w 2474"/>
                    <a:gd name="T81" fmla="*/ 1971 h 2129"/>
                    <a:gd name="T82" fmla="*/ 1399 w 2474"/>
                    <a:gd name="T83" fmla="*/ 2061 h 2129"/>
                    <a:gd name="T84" fmla="*/ 1513 w 2474"/>
                    <a:gd name="T85" fmla="*/ 2095 h 2129"/>
                    <a:gd name="T86" fmla="*/ 1556 w 2474"/>
                    <a:gd name="T87" fmla="*/ 2054 h 2129"/>
                    <a:gd name="T88" fmla="*/ 1638 w 2474"/>
                    <a:gd name="T89" fmla="*/ 2064 h 2129"/>
                    <a:gd name="T90" fmla="*/ 1844 w 2474"/>
                    <a:gd name="T91" fmla="*/ 1854 h 2129"/>
                    <a:gd name="T92" fmla="*/ 1969 w 2474"/>
                    <a:gd name="T93" fmla="*/ 1885 h 2129"/>
                    <a:gd name="T94" fmla="*/ 1994 w 2474"/>
                    <a:gd name="T95" fmla="*/ 1665 h 2129"/>
                    <a:gd name="T96" fmla="*/ 2179 w 2474"/>
                    <a:gd name="T97" fmla="*/ 1390 h 2129"/>
                    <a:gd name="T98" fmla="*/ 2175 w 2474"/>
                    <a:gd name="T99" fmla="*/ 1169 h 2129"/>
                    <a:gd name="T100" fmla="*/ 2072 w 2474"/>
                    <a:gd name="T101" fmla="*/ 961 h 2129"/>
                    <a:gd name="T102" fmla="*/ 2147 w 2474"/>
                    <a:gd name="T103" fmla="*/ 871 h 2129"/>
                    <a:gd name="T104" fmla="*/ 2397 w 2474"/>
                    <a:gd name="T105" fmla="*/ 809 h 2129"/>
                    <a:gd name="T106" fmla="*/ 1122 w 2474"/>
                    <a:gd name="T107" fmla="*/ 738 h 2129"/>
                    <a:gd name="T108" fmla="*/ 1008 w 2474"/>
                    <a:gd name="T109" fmla="*/ 722 h 2129"/>
                    <a:gd name="T110" fmla="*/ 949 w 2474"/>
                    <a:gd name="T111" fmla="*/ 523 h 2129"/>
                    <a:gd name="T112" fmla="*/ 1096 w 2474"/>
                    <a:gd name="T113" fmla="*/ 626 h 2129"/>
                    <a:gd name="T114" fmla="*/ 1170 w 2474"/>
                    <a:gd name="T115" fmla="*/ 614 h 2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474" h="2129">
                      <a:moveTo>
                        <a:pt x="2474" y="693"/>
                      </a:moveTo>
                      <a:cubicBezTo>
                        <a:pt x="2468" y="691"/>
                        <a:pt x="2459" y="688"/>
                        <a:pt x="2447" y="685"/>
                      </a:cubicBezTo>
                      <a:cubicBezTo>
                        <a:pt x="2415" y="677"/>
                        <a:pt x="2403" y="670"/>
                        <a:pt x="2386" y="657"/>
                      </a:cubicBezTo>
                      <a:cubicBezTo>
                        <a:pt x="2369" y="645"/>
                        <a:pt x="2351" y="662"/>
                        <a:pt x="2324" y="666"/>
                      </a:cubicBezTo>
                      <a:cubicBezTo>
                        <a:pt x="2291" y="670"/>
                        <a:pt x="2270" y="620"/>
                        <a:pt x="2255" y="603"/>
                      </a:cubicBezTo>
                      <a:cubicBezTo>
                        <a:pt x="2240" y="587"/>
                        <a:pt x="2225" y="594"/>
                        <a:pt x="2203" y="600"/>
                      </a:cubicBezTo>
                      <a:cubicBezTo>
                        <a:pt x="2181" y="606"/>
                        <a:pt x="2161" y="587"/>
                        <a:pt x="2137" y="565"/>
                      </a:cubicBezTo>
                      <a:cubicBezTo>
                        <a:pt x="2114" y="542"/>
                        <a:pt x="2087" y="525"/>
                        <a:pt x="2066" y="516"/>
                      </a:cubicBezTo>
                      <a:cubicBezTo>
                        <a:pt x="2044" y="507"/>
                        <a:pt x="2038" y="495"/>
                        <a:pt x="2033" y="479"/>
                      </a:cubicBezTo>
                      <a:cubicBezTo>
                        <a:pt x="2024" y="457"/>
                        <a:pt x="2021" y="451"/>
                        <a:pt x="1996" y="444"/>
                      </a:cubicBezTo>
                      <a:cubicBezTo>
                        <a:pt x="1977" y="438"/>
                        <a:pt x="1966" y="442"/>
                        <a:pt x="1942" y="444"/>
                      </a:cubicBezTo>
                      <a:cubicBezTo>
                        <a:pt x="1918" y="445"/>
                        <a:pt x="1875" y="413"/>
                        <a:pt x="1856" y="400"/>
                      </a:cubicBezTo>
                      <a:cubicBezTo>
                        <a:pt x="1837" y="421"/>
                        <a:pt x="1837" y="421"/>
                        <a:pt x="1837" y="421"/>
                      </a:cubicBezTo>
                      <a:cubicBezTo>
                        <a:pt x="1775" y="433"/>
                        <a:pt x="1775" y="433"/>
                        <a:pt x="1775" y="433"/>
                      </a:cubicBezTo>
                      <a:cubicBezTo>
                        <a:pt x="1726" y="399"/>
                        <a:pt x="1726" y="399"/>
                        <a:pt x="1726" y="399"/>
                      </a:cubicBezTo>
                      <a:cubicBezTo>
                        <a:pt x="1684" y="439"/>
                        <a:pt x="1684" y="439"/>
                        <a:pt x="1684" y="439"/>
                      </a:cubicBezTo>
                      <a:cubicBezTo>
                        <a:pt x="1639" y="439"/>
                        <a:pt x="1639" y="439"/>
                        <a:pt x="1639" y="439"/>
                      </a:cubicBezTo>
                      <a:cubicBezTo>
                        <a:pt x="1634" y="400"/>
                        <a:pt x="1634" y="400"/>
                        <a:pt x="1634" y="400"/>
                      </a:cubicBezTo>
                      <a:cubicBezTo>
                        <a:pt x="1605" y="388"/>
                        <a:pt x="1605" y="388"/>
                        <a:pt x="1605" y="388"/>
                      </a:cubicBezTo>
                      <a:cubicBezTo>
                        <a:pt x="1594" y="412"/>
                        <a:pt x="1594" y="412"/>
                        <a:pt x="1594" y="412"/>
                      </a:cubicBezTo>
                      <a:cubicBezTo>
                        <a:pt x="1573" y="404"/>
                        <a:pt x="1573" y="404"/>
                        <a:pt x="1573" y="404"/>
                      </a:cubicBezTo>
                      <a:cubicBezTo>
                        <a:pt x="1561" y="360"/>
                        <a:pt x="1561" y="360"/>
                        <a:pt x="1561" y="360"/>
                      </a:cubicBezTo>
                      <a:cubicBezTo>
                        <a:pt x="1533" y="335"/>
                        <a:pt x="1533" y="335"/>
                        <a:pt x="1533" y="335"/>
                      </a:cubicBezTo>
                      <a:cubicBezTo>
                        <a:pt x="1534" y="289"/>
                        <a:pt x="1534" y="289"/>
                        <a:pt x="1534" y="289"/>
                      </a:cubicBezTo>
                      <a:cubicBezTo>
                        <a:pt x="1534" y="289"/>
                        <a:pt x="1516" y="287"/>
                        <a:pt x="1500" y="282"/>
                      </a:cubicBezTo>
                      <a:cubicBezTo>
                        <a:pt x="1483" y="278"/>
                        <a:pt x="1460" y="264"/>
                        <a:pt x="1442" y="252"/>
                      </a:cubicBezTo>
                      <a:cubicBezTo>
                        <a:pt x="1423" y="240"/>
                        <a:pt x="1421" y="240"/>
                        <a:pt x="1407" y="208"/>
                      </a:cubicBezTo>
                      <a:cubicBezTo>
                        <a:pt x="1393" y="175"/>
                        <a:pt x="1397" y="159"/>
                        <a:pt x="1377" y="148"/>
                      </a:cubicBezTo>
                      <a:cubicBezTo>
                        <a:pt x="1356" y="136"/>
                        <a:pt x="1349" y="127"/>
                        <a:pt x="1337" y="101"/>
                      </a:cubicBezTo>
                      <a:cubicBezTo>
                        <a:pt x="1328" y="82"/>
                        <a:pt x="1328" y="57"/>
                        <a:pt x="1293" y="41"/>
                      </a:cubicBezTo>
                      <a:cubicBezTo>
                        <a:pt x="1293" y="55"/>
                        <a:pt x="1256" y="41"/>
                        <a:pt x="1233" y="41"/>
                      </a:cubicBezTo>
                      <a:cubicBezTo>
                        <a:pt x="1170" y="41"/>
                        <a:pt x="1125" y="41"/>
                        <a:pt x="1071" y="45"/>
                      </a:cubicBezTo>
                      <a:cubicBezTo>
                        <a:pt x="1017" y="50"/>
                        <a:pt x="1016" y="33"/>
                        <a:pt x="1010" y="22"/>
                      </a:cubicBezTo>
                      <a:cubicBezTo>
                        <a:pt x="1004" y="12"/>
                        <a:pt x="999" y="0"/>
                        <a:pt x="971" y="1"/>
                      </a:cubicBezTo>
                      <a:cubicBezTo>
                        <a:pt x="942" y="2"/>
                        <a:pt x="935" y="40"/>
                        <a:pt x="920" y="81"/>
                      </a:cubicBezTo>
                      <a:cubicBezTo>
                        <a:pt x="906" y="122"/>
                        <a:pt x="890" y="136"/>
                        <a:pt x="874" y="164"/>
                      </a:cubicBezTo>
                      <a:cubicBezTo>
                        <a:pt x="868" y="175"/>
                        <a:pt x="869" y="187"/>
                        <a:pt x="873" y="199"/>
                      </a:cubicBezTo>
                      <a:cubicBezTo>
                        <a:pt x="908" y="184"/>
                        <a:pt x="908" y="184"/>
                        <a:pt x="908" y="184"/>
                      </a:cubicBezTo>
                      <a:cubicBezTo>
                        <a:pt x="924" y="204"/>
                        <a:pt x="924" y="204"/>
                        <a:pt x="924" y="204"/>
                      </a:cubicBezTo>
                      <a:cubicBezTo>
                        <a:pt x="974" y="184"/>
                        <a:pt x="974" y="184"/>
                        <a:pt x="974" y="184"/>
                      </a:cubicBezTo>
                      <a:cubicBezTo>
                        <a:pt x="1005" y="226"/>
                        <a:pt x="1005" y="226"/>
                        <a:pt x="1005" y="226"/>
                      </a:cubicBezTo>
                      <a:cubicBezTo>
                        <a:pt x="979" y="241"/>
                        <a:pt x="979" y="241"/>
                        <a:pt x="979" y="241"/>
                      </a:cubicBezTo>
                      <a:cubicBezTo>
                        <a:pt x="990" y="274"/>
                        <a:pt x="990" y="274"/>
                        <a:pt x="990" y="274"/>
                      </a:cubicBezTo>
                      <a:cubicBezTo>
                        <a:pt x="980" y="297"/>
                        <a:pt x="980" y="297"/>
                        <a:pt x="980" y="297"/>
                      </a:cubicBezTo>
                      <a:cubicBezTo>
                        <a:pt x="999" y="330"/>
                        <a:pt x="999" y="330"/>
                        <a:pt x="999" y="330"/>
                      </a:cubicBezTo>
                      <a:cubicBezTo>
                        <a:pt x="980" y="355"/>
                        <a:pt x="980" y="355"/>
                        <a:pt x="980" y="355"/>
                      </a:cubicBezTo>
                      <a:cubicBezTo>
                        <a:pt x="935" y="365"/>
                        <a:pt x="935" y="365"/>
                        <a:pt x="935" y="365"/>
                      </a:cubicBezTo>
                      <a:cubicBezTo>
                        <a:pt x="901" y="294"/>
                        <a:pt x="901" y="294"/>
                        <a:pt x="901" y="294"/>
                      </a:cubicBezTo>
                      <a:cubicBezTo>
                        <a:pt x="901" y="294"/>
                        <a:pt x="901" y="294"/>
                        <a:pt x="901" y="294"/>
                      </a:cubicBezTo>
                      <a:cubicBezTo>
                        <a:pt x="898" y="294"/>
                        <a:pt x="895" y="295"/>
                        <a:pt x="892" y="295"/>
                      </a:cubicBezTo>
                      <a:cubicBezTo>
                        <a:pt x="877" y="296"/>
                        <a:pt x="825" y="252"/>
                        <a:pt x="813" y="238"/>
                      </a:cubicBezTo>
                      <a:cubicBezTo>
                        <a:pt x="800" y="223"/>
                        <a:pt x="778" y="216"/>
                        <a:pt x="759" y="252"/>
                      </a:cubicBezTo>
                      <a:cubicBezTo>
                        <a:pt x="740" y="288"/>
                        <a:pt x="767" y="288"/>
                        <a:pt x="785" y="295"/>
                      </a:cubicBezTo>
                      <a:cubicBezTo>
                        <a:pt x="803" y="303"/>
                        <a:pt x="799" y="322"/>
                        <a:pt x="782" y="362"/>
                      </a:cubicBezTo>
                      <a:cubicBezTo>
                        <a:pt x="765" y="402"/>
                        <a:pt x="729" y="376"/>
                        <a:pt x="716" y="368"/>
                      </a:cubicBezTo>
                      <a:cubicBezTo>
                        <a:pt x="699" y="359"/>
                        <a:pt x="692" y="354"/>
                        <a:pt x="680" y="351"/>
                      </a:cubicBezTo>
                      <a:cubicBezTo>
                        <a:pt x="667" y="348"/>
                        <a:pt x="653" y="347"/>
                        <a:pt x="654" y="335"/>
                      </a:cubicBezTo>
                      <a:cubicBezTo>
                        <a:pt x="655" y="314"/>
                        <a:pt x="654" y="312"/>
                        <a:pt x="675" y="312"/>
                      </a:cubicBezTo>
                      <a:cubicBezTo>
                        <a:pt x="696" y="312"/>
                        <a:pt x="706" y="319"/>
                        <a:pt x="716" y="310"/>
                      </a:cubicBezTo>
                      <a:cubicBezTo>
                        <a:pt x="725" y="302"/>
                        <a:pt x="690" y="259"/>
                        <a:pt x="684" y="227"/>
                      </a:cubicBezTo>
                      <a:cubicBezTo>
                        <a:pt x="679" y="197"/>
                        <a:pt x="668" y="177"/>
                        <a:pt x="646" y="145"/>
                      </a:cubicBezTo>
                      <a:cubicBezTo>
                        <a:pt x="622" y="109"/>
                        <a:pt x="479" y="146"/>
                        <a:pt x="452" y="152"/>
                      </a:cubicBezTo>
                      <a:cubicBezTo>
                        <a:pt x="426" y="158"/>
                        <a:pt x="412" y="158"/>
                        <a:pt x="389" y="153"/>
                      </a:cubicBezTo>
                      <a:cubicBezTo>
                        <a:pt x="359" y="147"/>
                        <a:pt x="358" y="149"/>
                        <a:pt x="300" y="147"/>
                      </a:cubicBezTo>
                      <a:cubicBezTo>
                        <a:pt x="242" y="145"/>
                        <a:pt x="207" y="192"/>
                        <a:pt x="192" y="210"/>
                      </a:cubicBezTo>
                      <a:cubicBezTo>
                        <a:pt x="172" y="234"/>
                        <a:pt x="182" y="239"/>
                        <a:pt x="195" y="244"/>
                      </a:cubicBezTo>
                      <a:cubicBezTo>
                        <a:pt x="204" y="247"/>
                        <a:pt x="208" y="251"/>
                        <a:pt x="207" y="266"/>
                      </a:cubicBezTo>
                      <a:cubicBezTo>
                        <a:pt x="206" y="281"/>
                        <a:pt x="196" y="281"/>
                        <a:pt x="165" y="283"/>
                      </a:cubicBezTo>
                      <a:cubicBezTo>
                        <a:pt x="133" y="285"/>
                        <a:pt x="135" y="340"/>
                        <a:pt x="131" y="381"/>
                      </a:cubicBezTo>
                      <a:cubicBezTo>
                        <a:pt x="127" y="422"/>
                        <a:pt x="210" y="414"/>
                        <a:pt x="281" y="435"/>
                      </a:cubicBezTo>
                      <a:cubicBezTo>
                        <a:pt x="304" y="442"/>
                        <a:pt x="299" y="457"/>
                        <a:pt x="281" y="465"/>
                      </a:cubicBezTo>
                      <a:cubicBezTo>
                        <a:pt x="267" y="472"/>
                        <a:pt x="258" y="489"/>
                        <a:pt x="258" y="502"/>
                      </a:cubicBezTo>
                      <a:cubicBezTo>
                        <a:pt x="258" y="524"/>
                        <a:pt x="257" y="670"/>
                        <a:pt x="257" y="670"/>
                      </a:cubicBezTo>
                      <a:cubicBezTo>
                        <a:pt x="270" y="729"/>
                        <a:pt x="270" y="729"/>
                        <a:pt x="270" y="729"/>
                      </a:cubicBezTo>
                      <a:cubicBezTo>
                        <a:pt x="206" y="917"/>
                        <a:pt x="206" y="917"/>
                        <a:pt x="206" y="917"/>
                      </a:cubicBezTo>
                      <a:cubicBezTo>
                        <a:pt x="209" y="997"/>
                        <a:pt x="209" y="997"/>
                        <a:pt x="209" y="997"/>
                      </a:cubicBezTo>
                      <a:cubicBezTo>
                        <a:pt x="184" y="1015"/>
                        <a:pt x="184" y="1015"/>
                        <a:pt x="184" y="1015"/>
                      </a:cubicBezTo>
                      <a:cubicBezTo>
                        <a:pt x="72" y="991"/>
                        <a:pt x="72" y="991"/>
                        <a:pt x="72" y="991"/>
                      </a:cubicBezTo>
                      <a:cubicBezTo>
                        <a:pt x="22" y="1005"/>
                        <a:pt x="22" y="1005"/>
                        <a:pt x="22" y="1005"/>
                      </a:cubicBezTo>
                      <a:cubicBezTo>
                        <a:pt x="0" y="1077"/>
                        <a:pt x="0" y="1077"/>
                        <a:pt x="0" y="1077"/>
                      </a:cubicBezTo>
                      <a:cubicBezTo>
                        <a:pt x="8" y="1143"/>
                        <a:pt x="8" y="1143"/>
                        <a:pt x="8" y="1143"/>
                      </a:cubicBezTo>
                      <a:cubicBezTo>
                        <a:pt x="123" y="1187"/>
                        <a:pt x="123" y="1187"/>
                        <a:pt x="123" y="1187"/>
                      </a:cubicBezTo>
                      <a:cubicBezTo>
                        <a:pt x="153" y="1150"/>
                        <a:pt x="153" y="1150"/>
                        <a:pt x="153" y="1150"/>
                      </a:cubicBezTo>
                      <a:cubicBezTo>
                        <a:pt x="192" y="1205"/>
                        <a:pt x="192" y="1205"/>
                        <a:pt x="192" y="1205"/>
                      </a:cubicBezTo>
                      <a:cubicBezTo>
                        <a:pt x="170" y="1232"/>
                        <a:pt x="170" y="1232"/>
                        <a:pt x="170" y="1232"/>
                      </a:cubicBezTo>
                      <a:cubicBezTo>
                        <a:pt x="196" y="1279"/>
                        <a:pt x="196" y="1279"/>
                        <a:pt x="196" y="1279"/>
                      </a:cubicBezTo>
                      <a:cubicBezTo>
                        <a:pt x="276" y="1278"/>
                        <a:pt x="276" y="1278"/>
                        <a:pt x="276" y="1278"/>
                      </a:cubicBezTo>
                      <a:cubicBezTo>
                        <a:pt x="402" y="1193"/>
                        <a:pt x="402" y="1193"/>
                        <a:pt x="402" y="1193"/>
                      </a:cubicBezTo>
                      <a:cubicBezTo>
                        <a:pt x="395" y="1164"/>
                        <a:pt x="395" y="1164"/>
                        <a:pt x="395" y="1164"/>
                      </a:cubicBezTo>
                      <a:cubicBezTo>
                        <a:pt x="433" y="1113"/>
                        <a:pt x="433" y="1113"/>
                        <a:pt x="433" y="1113"/>
                      </a:cubicBezTo>
                      <a:cubicBezTo>
                        <a:pt x="397" y="1097"/>
                        <a:pt x="397" y="1097"/>
                        <a:pt x="397" y="1097"/>
                      </a:cubicBezTo>
                      <a:cubicBezTo>
                        <a:pt x="438" y="1048"/>
                        <a:pt x="438" y="1048"/>
                        <a:pt x="438" y="1048"/>
                      </a:cubicBezTo>
                      <a:cubicBezTo>
                        <a:pt x="499" y="1079"/>
                        <a:pt x="499" y="1079"/>
                        <a:pt x="499" y="1079"/>
                      </a:cubicBezTo>
                      <a:cubicBezTo>
                        <a:pt x="508" y="1109"/>
                        <a:pt x="508" y="1109"/>
                        <a:pt x="508" y="1109"/>
                      </a:cubicBezTo>
                      <a:cubicBezTo>
                        <a:pt x="566" y="1138"/>
                        <a:pt x="566" y="1138"/>
                        <a:pt x="566" y="1138"/>
                      </a:cubicBezTo>
                      <a:cubicBezTo>
                        <a:pt x="604" y="1132"/>
                        <a:pt x="604" y="1132"/>
                        <a:pt x="604" y="1132"/>
                      </a:cubicBezTo>
                      <a:cubicBezTo>
                        <a:pt x="646" y="1162"/>
                        <a:pt x="646" y="1162"/>
                        <a:pt x="646" y="1162"/>
                      </a:cubicBezTo>
                      <a:cubicBezTo>
                        <a:pt x="653" y="1193"/>
                        <a:pt x="653" y="1193"/>
                        <a:pt x="653" y="1193"/>
                      </a:cubicBezTo>
                      <a:cubicBezTo>
                        <a:pt x="603" y="1275"/>
                        <a:pt x="603" y="1275"/>
                        <a:pt x="603" y="1275"/>
                      </a:cubicBezTo>
                      <a:cubicBezTo>
                        <a:pt x="614" y="1296"/>
                        <a:pt x="614" y="1296"/>
                        <a:pt x="614" y="1296"/>
                      </a:cubicBezTo>
                      <a:cubicBezTo>
                        <a:pt x="660" y="1297"/>
                        <a:pt x="660" y="1297"/>
                        <a:pt x="660" y="1297"/>
                      </a:cubicBezTo>
                      <a:cubicBezTo>
                        <a:pt x="675" y="1350"/>
                        <a:pt x="675" y="1350"/>
                        <a:pt x="675" y="1350"/>
                      </a:cubicBezTo>
                      <a:cubicBezTo>
                        <a:pt x="653" y="1351"/>
                        <a:pt x="653" y="1351"/>
                        <a:pt x="653" y="1351"/>
                      </a:cubicBezTo>
                      <a:cubicBezTo>
                        <a:pt x="638" y="1376"/>
                        <a:pt x="638" y="1376"/>
                        <a:pt x="638" y="1376"/>
                      </a:cubicBezTo>
                      <a:cubicBezTo>
                        <a:pt x="607" y="1374"/>
                        <a:pt x="607" y="1374"/>
                        <a:pt x="607" y="1374"/>
                      </a:cubicBezTo>
                      <a:cubicBezTo>
                        <a:pt x="571" y="1400"/>
                        <a:pt x="571" y="1400"/>
                        <a:pt x="571" y="1400"/>
                      </a:cubicBezTo>
                      <a:cubicBezTo>
                        <a:pt x="579" y="1438"/>
                        <a:pt x="579" y="1438"/>
                        <a:pt x="579" y="1438"/>
                      </a:cubicBezTo>
                      <a:cubicBezTo>
                        <a:pt x="621" y="1441"/>
                        <a:pt x="621" y="1441"/>
                        <a:pt x="621" y="1441"/>
                      </a:cubicBezTo>
                      <a:cubicBezTo>
                        <a:pt x="671" y="1415"/>
                        <a:pt x="671" y="1415"/>
                        <a:pt x="671" y="1415"/>
                      </a:cubicBezTo>
                      <a:cubicBezTo>
                        <a:pt x="694" y="1426"/>
                        <a:pt x="694" y="1426"/>
                        <a:pt x="694" y="1426"/>
                      </a:cubicBezTo>
                      <a:cubicBezTo>
                        <a:pt x="758" y="1419"/>
                        <a:pt x="758" y="1419"/>
                        <a:pt x="758" y="1419"/>
                      </a:cubicBezTo>
                      <a:cubicBezTo>
                        <a:pt x="777" y="1389"/>
                        <a:pt x="777" y="1389"/>
                        <a:pt x="777" y="1389"/>
                      </a:cubicBezTo>
                      <a:cubicBezTo>
                        <a:pt x="806" y="1375"/>
                        <a:pt x="806" y="1375"/>
                        <a:pt x="806" y="1375"/>
                      </a:cubicBezTo>
                      <a:cubicBezTo>
                        <a:pt x="850" y="1400"/>
                        <a:pt x="850" y="1400"/>
                        <a:pt x="850" y="1400"/>
                      </a:cubicBezTo>
                      <a:cubicBezTo>
                        <a:pt x="909" y="1350"/>
                        <a:pt x="909" y="1350"/>
                        <a:pt x="909" y="1350"/>
                      </a:cubicBezTo>
                      <a:cubicBezTo>
                        <a:pt x="901" y="1326"/>
                        <a:pt x="901" y="1326"/>
                        <a:pt x="901" y="1326"/>
                      </a:cubicBezTo>
                      <a:cubicBezTo>
                        <a:pt x="870" y="1319"/>
                        <a:pt x="870" y="1319"/>
                        <a:pt x="870" y="1319"/>
                      </a:cubicBezTo>
                      <a:cubicBezTo>
                        <a:pt x="879" y="1218"/>
                        <a:pt x="879" y="1218"/>
                        <a:pt x="879" y="1218"/>
                      </a:cubicBezTo>
                      <a:cubicBezTo>
                        <a:pt x="822" y="1158"/>
                        <a:pt x="822" y="1158"/>
                        <a:pt x="822" y="1158"/>
                      </a:cubicBezTo>
                      <a:cubicBezTo>
                        <a:pt x="791" y="1153"/>
                        <a:pt x="791" y="1153"/>
                        <a:pt x="791" y="1153"/>
                      </a:cubicBezTo>
                      <a:cubicBezTo>
                        <a:pt x="803" y="1115"/>
                        <a:pt x="803" y="1115"/>
                        <a:pt x="803" y="1115"/>
                      </a:cubicBezTo>
                      <a:cubicBezTo>
                        <a:pt x="834" y="1126"/>
                        <a:pt x="834" y="1126"/>
                        <a:pt x="834" y="1126"/>
                      </a:cubicBezTo>
                      <a:cubicBezTo>
                        <a:pt x="867" y="1111"/>
                        <a:pt x="867" y="1111"/>
                        <a:pt x="867" y="1111"/>
                      </a:cubicBezTo>
                      <a:cubicBezTo>
                        <a:pt x="870" y="1091"/>
                        <a:pt x="870" y="1091"/>
                        <a:pt x="870" y="1091"/>
                      </a:cubicBezTo>
                      <a:cubicBezTo>
                        <a:pt x="892" y="1077"/>
                        <a:pt x="892" y="1077"/>
                        <a:pt x="892" y="1077"/>
                      </a:cubicBezTo>
                      <a:cubicBezTo>
                        <a:pt x="924" y="1083"/>
                        <a:pt x="924" y="1083"/>
                        <a:pt x="924" y="1083"/>
                      </a:cubicBezTo>
                      <a:cubicBezTo>
                        <a:pt x="962" y="1057"/>
                        <a:pt x="962" y="1057"/>
                        <a:pt x="962" y="1057"/>
                      </a:cubicBezTo>
                      <a:cubicBezTo>
                        <a:pt x="984" y="1075"/>
                        <a:pt x="984" y="1075"/>
                        <a:pt x="984" y="1075"/>
                      </a:cubicBezTo>
                      <a:cubicBezTo>
                        <a:pt x="989" y="1141"/>
                        <a:pt x="989" y="1141"/>
                        <a:pt x="989" y="1141"/>
                      </a:cubicBezTo>
                      <a:cubicBezTo>
                        <a:pt x="1003" y="1162"/>
                        <a:pt x="1003" y="1162"/>
                        <a:pt x="1003" y="1162"/>
                      </a:cubicBezTo>
                      <a:cubicBezTo>
                        <a:pt x="1074" y="1146"/>
                        <a:pt x="1074" y="1146"/>
                        <a:pt x="1074" y="1146"/>
                      </a:cubicBezTo>
                      <a:cubicBezTo>
                        <a:pt x="1096" y="1154"/>
                        <a:pt x="1096" y="1154"/>
                        <a:pt x="1096" y="1154"/>
                      </a:cubicBezTo>
                      <a:cubicBezTo>
                        <a:pt x="1124" y="1144"/>
                        <a:pt x="1124" y="1144"/>
                        <a:pt x="1124" y="1144"/>
                      </a:cubicBezTo>
                      <a:cubicBezTo>
                        <a:pt x="1125" y="1118"/>
                        <a:pt x="1125" y="1118"/>
                        <a:pt x="1125" y="1118"/>
                      </a:cubicBezTo>
                      <a:cubicBezTo>
                        <a:pt x="1190" y="1060"/>
                        <a:pt x="1190" y="1060"/>
                        <a:pt x="1190" y="1060"/>
                      </a:cubicBezTo>
                      <a:cubicBezTo>
                        <a:pt x="1236" y="1087"/>
                        <a:pt x="1236" y="1087"/>
                        <a:pt x="1236" y="1087"/>
                      </a:cubicBezTo>
                      <a:cubicBezTo>
                        <a:pt x="1221" y="1121"/>
                        <a:pt x="1221" y="1121"/>
                        <a:pt x="1221" y="1121"/>
                      </a:cubicBezTo>
                      <a:cubicBezTo>
                        <a:pt x="1234" y="1144"/>
                        <a:pt x="1234" y="1144"/>
                        <a:pt x="1234" y="1144"/>
                      </a:cubicBezTo>
                      <a:cubicBezTo>
                        <a:pt x="1218" y="1206"/>
                        <a:pt x="1218" y="1206"/>
                        <a:pt x="1218" y="1206"/>
                      </a:cubicBezTo>
                      <a:cubicBezTo>
                        <a:pt x="1185" y="1224"/>
                        <a:pt x="1185" y="1224"/>
                        <a:pt x="1185" y="1224"/>
                      </a:cubicBezTo>
                      <a:cubicBezTo>
                        <a:pt x="1160" y="1320"/>
                        <a:pt x="1160" y="1320"/>
                        <a:pt x="1160" y="1320"/>
                      </a:cubicBezTo>
                      <a:cubicBezTo>
                        <a:pt x="1222" y="1329"/>
                        <a:pt x="1222" y="1329"/>
                        <a:pt x="1222" y="1329"/>
                      </a:cubicBezTo>
                      <a:cubicBezTo>
                        <a:pt x="1220" y="1384"/>
                        <a:pt x="1220" y="1384"/>
                        <a:pt x="1220" y="1384"/>
                      </a:cubicBezTo>
                      <a:cubicBezTo>
                        <a:pt x="1172" y="1375"/>
                        <a:pt x="1172" y="1375"/>
                        <a:pt x="1172" y="1375"/>
                      </a:cubicBezTo>
                      <a:cubicBezTo>
                        <a:pt x="1179" y="1439"/>
                        <a:pt x="1179" y="1439"/>
                        <a:pt x="1179" y="1439"/>
                      </a:cubicBezTo>
                      <a:cubicBezTo>
                        <a:pt x="1227" y="1454"/>
                        <a:pt x="1227" y="1454"/>
                        <a:pt x="1227" y="1454"/>
                      </a:cubicBezTo>
                      <a:cubicBezTo>
                        <a:pt x="1267" y="1492"/>
                        <a:pt x="1267" y="1492"/>
                        <a:pt x="1267" y="1492"/>
                      </a:cubicBezTo>
                      <a:cubicBezTo>
                        <a:pt x="1249" y="1527"/>
                        <a:pt x="1249" y="1527"/>
                        <a:pt x="1249" y="1527"/>
                      </a:cubicBezTo>
                      <a:cubicBezTo>
                        <a:pt x="1254" y="1580"/>
                        <a:pt x="1254" y="1580"/>
                        <a:pt x="1254" y="1580"/>
                      </a:cubicBezTo>
                      <a:cubicBezTo>
                        <a:pt x="1287" y="1568"/>
                        <a:pt x="1287" y="1568"/>
                        <a:pt x="1287" y="1568"/>
                      </a:cubicBezTo>
                      <a:cubicBezTo>
                        <a:pt x="1320" y="1627"/>
                        <a:pt x="1320" y="1627"/>
                        <a:pt x="1320" y="1627"/>
                      </a:cubicBezTo>
                      <a:cubicBezTo>
                        <a:pt x="1303" y="1664"/>
                        <a:pt x="1303" y="1664"/>
                        <a:pt x="1303" y="1664"/>
                      </a:cubicBezTo>
                      <a:cubicBezTo>
                        <a:pt x="1335" y="1674"/>
                        <a:pt x="1335" y="1674"/>
                        <a:pt x="1335" y="1674"/>
                      </a:cubicBezTo>
                      <a:cubicBezTo>
                        <a:pt x="1341" y="1708"/>
                        <a:pt x="1341" y="1708"/>
                        <a:pt x="1341" y="1708"/>
                      </a:cubicBezTo>
                      <a:cubicBezTo>
                        <a:pt x="1316" y="1758"/>
                        <a:pt x="1316" y="1758"/>
                        <a:pt x="1316" y="1758"/>
                      </a:cubicBezTo>
                      <a:cubicBezTo>
                        <a:pt x="1308" y="1848"/>
                        <a:pt x="1308" y="1848"/>
                        <a:pt x="1308" y="1848"/>
                      </a:cubicBezTo>
                      <a:cubicBezTo>
                        <a:pt x="1333" y="1859"/>
                        <a:pt x="1333" y="1859"/>
                        <a:pt x="1333" y="1859"/>
                      </a:cubicBezTo>
                      <a:cubicBezTo>
                        <a:pt x="1373" y="1851"/>
                        <a:pt x="1373" y="1851"/>
                        <a:pt x="1373" y="1851"/>
                      </a:cubicBezTo>
                      <a:cubicBezTo>
                        <a:pt x="1403" y="1860"/>
                        <a:pt x="1403" y="1860"/>
                        <a:pt x="1403" y="1860"/>
                      </a:cubicBezTo>
                      <a:cubicBezTo>
                        <a:pt x="1472" y="1839"/>
                        <a:pt x="1472" y="1839"/>
                        <a:pt x="1472" y="1839"/>
                      </a:cubicBezTo>
                      <a:cubicBezTo>
                        <a:pt x="1486" y="1898"/>
                        <a:pt x="1486" y="1898"/>
                        <a:pt x="1486" y="1898"/>
                      </a:cubicBezTo>
                      <a:cubicBezTo>
                        <a:pt x="1474" y="1923"/>
                        <a:pt x="1474" y="1923"/>
                        <a:pt x="1474" y="1923"/>
                      </a:cubicBezTo>
                      <a:cubicBezTo>
                        <a:pt x="1457" y="1931"/>
                        <a:pt x="1457" y="1931"/>
                        <a:pt x="1457" y="1931"/>
                      </a:cubicBezTo>
                      <a:cubicBezTo>
                        <a:pt x="1447" y="1971"/>
                        <a:pt x="1447" y="1971"/>
                        <a:pt x="1447" y="1971"/>
                      </a:cubicBezTo>
                      <a:cubicBezTo>
                        <a:pt x="1467" y="2006"/>
                        <a:pt x="1467" y="2006"/>
                        <a:pt x="1467" y="2006"/>
                      </a:cubicBezTo>
                      <a:cubicBezTo>
                        <a:pt x="1459" y="2028"/>
                        <a:pt x="1459" y="2028"/>
                        <a:pt x="1459" y="2028"/>
                      </a:cubicBezTo>
                      <a:cubicBezTo>
                        <a:pt x="1438" y="2031"/>
                        <a:pt x="1438" y="2031"/>
                        <a:pt x="1438" y="2031"/>
                      </a:cubicBezTo>
                      <a:cubicBezTo>
                        <a:pt x="1399" y="2061"/>
                        <a:pt x="1399" y="2061"/>
                        <a:pt x="1399" y="2061"/>
                      </a:cubicBezTo>
                      <a:cubicBezTo>
                        <a:pt x="1435" y="2109"/>
                        <a:pt x="1435" y="2109"/>
                        <a:pt x="1435" y="2109"/>
                      </a:cubicBezTo>
                      <a:cubicBezTo>
                        <a:pt x="1514" y="2129"/>
                        <a:pt x="1514" y="2129"/>
                        <a:pt x="1514" y="2129"/>
                      </a:cubicBezTo>
                      <a:cubicBezTo>
                        <a:pt x="1525" y="2117"/>
                        <a:pt x="1525" y="2117"/>
                        <a:pt x="1525" y="2117"/>
                      </a:cubicBezTo>
                      <a:cubicBezTo>
                        <a:pt x="1513" y="2095"/>
                        <a:pt x="1513" y="2095"/>
                        <a:pt x="1513" y="2095"/>
                      </a:cubicBezTo>
                      <a:cubicBezTo>
                        <a:pt x="1476" y="2086"/>
                        <a:pt x="1476" y="2086"/>
                        <a:pt x="1476" y="2086"/>
                      </a:cubicBezTo>
                      <a:cubicBezTo>
                        <a:pt x="1457" y="2057"/>
                        <a:pt x="1457" y="2057"/>
                        <a:pt x="1457" y="2057"/>
                      </a:cubicBezTo>
                      <a:cubicBezTo>
                        <a:pt x="1514" y="2029"/>
                        <a:pt x="1514" y="2029"/>
                        <a:pt x="1514" y="2029"/>
                      </a:cubicBezTo>
                      <a:cubicBezTo>
                        <a:pt x="1556" y="2054"/>
                        <a:pt x="1556" y="2054"/>
                        <a:pt x="1556" y="2054"/>
                      </a:cubicBezTo>
                      <a:cubicBezTo>
                        <a:pt x="1569" y="2049"/>
                        <a:pt x="1569" y="2049"/>
                        <a:pt x="1569" y="2049"/>
                      </a:cubicBezTo>
                      <a:cubicBezTo>
                        <a:pt x="1563" y="2021"/>
                        <a:pt x="1563" y="2021"/>
                        <a:pt x="1563" y="2021"/>
                      </a:cubicBezTo>
                      <a:cubicBezTo>
                        <a:pt x="1597" y="2012"/>
                        <a:pt x="1597" y="2012"/>
                        <a:pt x="1597" y="2012"/>
                      </a:cubicBezTo>
                      <a:cubicBezTo>
                        <a:pt x="1638" y="2064"/>
                        <a:pt x="1638" y="2064"/>
                        <a:pt x="1638" y="2064"/>
                      </a:cubicBezTo>
                      <a:cubicBezTo>
                        <a:pt x="1821" y="1966"/>
                        <a:pt x="1821" y="1966"/>
                        <a:pt x="1821" y="1966"/>
                      </a:cubicBezTo>
                      <a:cubicBezTo>
                        <a:pt x="1814" y="1916"/>
                        <a:pt x="1814" y="1916"/>
                        <a:pt x="1814" y="1916"/>
                      </a:cubicBezTo>
                      <a:cubicBezTo>
                        <a:pt x="1843" y="1879"/>
                        <a:pt x="1843" y="1879"/>
                        <a:pt x="1843" y="1879"/>
                      </a:cubicBezTo>
                      <a:cubicBezTo>
                        <a:pt x="1844" y="1854"/>
                        <a:pt x="1844" y="1854"/>
                        <a:pt x="1844" y="1854"/>
                      </a:cubicBezTo>
                      <a:cubicBezTo>
                        <a:pt x="1852" y="1841"/>
                        <a:pt x="1852" y="1841"/>
                        <a:pt x="1852" y="1841"/>
                      </a:cubicBezTo>
                      <a:cubicBezTo>
                        <a:pt x="1889" y="1854"/>
                        <a:pt x="1889" y="1854"/>
                        <a:pt x="1889" y="1854"/>
                      </a:cubicBezTo>
                      <a:cubicBezTo>
                        <a:pt x="1926" y="1890"/>
                        <a:pt x="1926" y="1890"/>
                        <a:pt x="1926" y="1890"/>
                      </a:cubicBezTo>
                      <a:cubicBezTo>
                        <a:pt x="1969" y="1885"/>
                        <a:pt x="1969" y="1885"/>
                        <a:pt x="1969" y="1885"/>
                      </a:cubicBezTo>
                      <a:cubicBezTo>
                        <a:pt x="1979" y="1850"/>
                        <a:pt x="1979" y="1850"/>
                        <a:pt x="1979" y="1850"/>
                      </a:cubicBezTo>
                      <a:cubicBezTo>
                        <a:pt x="1949" y="1776"/>
                        <a:pt x="1949" y="1776"/>
                        <a:pt x="1949" y="1776"/>
                      </a:cubicBezTo>
                      <a:cubicBezTo>
                        <a:pt x="1944" y="1747"/>
                        <a:pt x="1944" y="1747"/>
                        <a:pt x="1944" y="1747"/>
                      </a:cubicBezTo>
                      <a:cubicBezTo>
                        <a:pt x="1994" y="1665"/>
                        <a:pt x="1994" y="1665"/>
                        <a:pt x="1994" y="1665"/>
                      </a:cubicBezTo>
                      <a:cubicBezTo>
                        <a:pt x="1961" y="1582"/>
                        <a:pt x="1961" y="1582"/>
                        <a:pt x="1961" y="1582"/>
                      </a:cubicBezTo>
                      <a:cubicBezTo>
                        <a:pt x="2001" y="1510"/>
                        <a:pt x="2001" y="1510"/>
                        <a:pt x="2001" y="1510"/>
                      </a:cubicBezTo>
                      <a:cubicBezTo>
                        <a:pt x="2141" y="1488"/>
                        <a:pt x="2141" y="1488"/>
                        <a:pt x="2141" y="1488"/>
                      </a:cubicBezTo>
                      <a:cubicBezTo>
                        <a:pt x="2179" y="1390"/>
                        <a:pt x="2179" y="1390"/>
                        <a:pt x="2179" y="1390"/>
                      </a:cubicBezTo>
                      <a:cubicBezTo>
                        <a:pt x="2156" y="1366"/>
                        <a:pt x="2156" y="1366"/>
                        <a:pt x="2156" y="1366"/>
                      </a:cubicBezTo>
                      <a:cubicBezTo>
                        <a:pt x="2154" y="1225"/>
                        <a:pt x="2154" y="1225"/>
                        <a:pt x="2154" y="1225"/>
                      </a:cubicBezTo>
                      <a:cubicBezTo>
                        <a:pt x="2141" y="1198"/>
                        <a:pt x="2141" y="1198"/>
                        <a:pt x="2141" y="1198"/>
                      </a:cubicBezTo>
                      <a:cubicBezTo>
                        <a:pt x="2175" y="1169"/>
                        <a:pt x="2175" y="1169"/>
                        <a:pt x="2175" y="1169"/>
                      </a:cubicBezTo>
                      <a:cubicBezTo>
                        <a:pt x="2136" y="1123"/>
                        <a:pt x="2136" y="1123"/>
                        <a:pt x="2136" y="1123"/>
                      </a:cubicBezTo>
                      <a:cubicBezTo>
                        <a:pt x="2135" y="1015"/>
                        <a:pt x="2135" y="1015"/>
                        <a:pt x="2135" y="1015"/>
                      </a:cubicBezTo>
                      <a:cubicBezTo>
                        <a:pt x="2086" y="1005"/>
                        <a:pt x="2086" y="1005"/>
                        <a:pt x="2086" y="1005"/>
                      </a:cubicBezTo>
                      <a:cubicBezTo>
                        <a:pt x="2072" y="961"/>
                        <a:pt x="2072" y="961"/>
                        <a:pt x="2072" y="961"/>
                      </a:cubicBezTo>
                      <a:cubicBezTo>
                        <a:pt x="2040" y="937"/>
                        <a:pt x="2040" y="937"/>
                        <a:pt x="2040" y="937"/>
                      </a:cubicBezTo>
                      <a:cubicBezTo>
                        <a:pt x="2053" y="872"/>
                        <a:pt x="2053" y="872"/>
                        <a:pt x="2053" y="872"/>
                      </a:cubicBezTo>
                      <a:cubicBezTo>
                        <a:pt x="2097" y="861"/>
                        <a:pt x="2097" y="861"/>
                        <a:pt x="2097" y="861"/>
                      </a:cubicBezTo>
                      <a:cubicBezTo>
                        <a:pt x="2147" y="871"/>
                        <a:pt x="2147" y="871"/>
                        <a:pt x="2147" y="871"/>
                      </a:cubicBezTo>
                      <a:cubicBezTo>
                        <a:pt x="2148" y="847"/>
                        <a:pt x="2148" y="847"/>
                        <a:pt x="2148" y="847"/>
                      </a:cubicBezTo>
                      <a:cubicBezTo>
                        <a:pt x="2249" y="823"/>
                        <a:pt x="2249" y="823"/>
                        <a:pt x="2249" y="823"/>
                      </a:cubicBezTo>
                      <a:cubicBezTo>
                        <a:pt x="2291" y="842"/>
                        <a:pt x="2291" y="842"/>
                        <a:pt x="2291" y="842"/>
                      </a:cubicBezTo>
                      <a:cubicBezTo>
                        <a:pt x="2397" y="809"/>
                        <a:pt x="2397" y="809"/>
                        <a:pt x="2397" y="809"/>
                      </a:cubicBezTo>
                      <a:cubicBezTo>
                        <a:pt x="2394" y="779"/>
                        <a:pt x="2394" y="779"/>
                        <a:pt x="2394" y="779"/>
                      </a:cubicBezTo>
                      <a:cubicBezTo>
                        <a:pt x="2467" y="720"/>
                        <a:pt x="2467" y="720"/>
                        <a:pt x="2467" y="720"/>
                      </a:cubicBezTo>
                      <a:lnTo>
                        <a:pt x="2474" y="693"/>
                      </a:lnTo>
                      <a:close/>
                      <a:moveTo>
                        <a:pt x="1122" y="738"/>
                      </a:moveTo>
                      <a:cubicBezTo>
                        <a:pt x="1096" y="717"/>
                        <a:pt x="1096" y="717"/>
                        <a:pt x="1096" y="717"/>
                      </a:cubicBezTo>
                      <a:cubicBezTo>
                        <a:pt x="1059" y="746"/>
                        <a:pt x="1059" y="746"/>
                        <a:pt x="1059" y="746"/>
                      </a:cubicBezTo>
                      <a:cubicBezTo>
                        <a:pt x="1032" y="713"/>
                        <a:pt x="1032" y="713"/>
                        <a:pt x="1032" y="713"/>
                      </a:cubicBezTo>
                      <a:cubicBezTo>
                        <a:pt x="1008" y="722"/>
                        <a:pt x="1008" y="722"/>
                        <a:pt x="1008" y="722"/>
                      </a:cubicBezTo>
                      <a:cubicBezTo>
                        <a:pt x="982" y="693"/>
                        <a:pt x="982" y="693"/>
                        <a:pt x="982" y="693"/>
                      </a:cubicBezTo>
                      <a:cubicBezTo>
                        <a:pt x="968" y="595"/>
                        <a:pt x="968" y="595"/>
                        <a:pt x="968" y="595"/>
                      </a:cubicBezTo>
                      <a:cubicBezTo>
                        <a:pt x="922" y="562"/>
                        <a:pt x="922" y="562"/>
                        <a:pt x="922" y="562"/>
                      </a:cubicBezTo>
                      <a:cubicBezTo>
                        <a:pt x="949" y="523"/>
                        <a:pt x="949" y="523"/>
                        <a:pt x="949" y="523"/>
                      </a:cubicBezTo>
                      <a:cubicBezTo>
                        <a:pt x="1034" y="573"/>
                        <a:pt x="1034" y="573"/>
                        <a:pt x="1034" y="573"/>
                      </a:cubicBezTo>
                      <a:cubicBezTo>
                        <a:pt x="1037" y="592"/>
                        <a:pt x="1037" y="592"/>
                        <a:pt x="1037" y="592"/>
                      </a:cubicBezTo>
                      <a:cubicBezTo>
                        <a:pt x="1063" y="597"/>
                        <a:pt x="1063" y="597"/>
                        <a:pt x="1063" y="597"/>
                      </a:cubicBezTo>
                      <a:cubicBezTo>
                        <a:pt x="1096" y="626"/>
                        <a:pt x="1096" y="626"/>
                        <a:pt x="1096" y="626"/>
                      </a:cubicBezTo>
                      <a:cubicBezTo>
                        <a:pt x="1116" y="615"/>
                        <a:pt x="1116" y="615"/>
                        <a:pt x="1116" y="615"/>
                      </a:cubicBezTo>
                      <a:cubicBezTo>
                        <a:pt x="1105" y="597"/>
                        <a:pt x="1105" y="597"/>
                        <a:pt x="1105" y="597"/>
                      </a:cubicBezTo>
                      <a:cubicBezTo>
                        <a:pt x="1137" y="575"/>
                        <a:pt x="1137" y="575"/>
                        <a:pt x="1137" y="575"/>
                      </a:cubicBezTo>
                      <a:cubicBezTo>
                        <a:pt x="1170" y="614"/>
                        <a:pt x="1170" y="614"/>
                        <a:pt x="1170" y="614"/>
                      </a:cubicBezTo>
                      <a:cubicBezTo>
                        <a:pt x="1162" y="655"/>
                        <a:pt x="1162" y="655"/>
                        <a:pt x="1162" y="655"/>
                      </a:cubicBezTo>
                      <a:cubicBezTo>
                        <a:pt x="1175" y="676"/>
                        <a:pt x="1175" y="676"/>
                        <a:pt x="1175" y="676"/>
                      </a:cubicBezTo>
                      <a:lnTo>
                        <a:pt x="1122" y="73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</p:grp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5442715" y="2580128"/>
                <a:ext cx="206830" cy="181662"/>
              </a:xfrm>
              <a:custGeom>
                <a:avLst/>
                <a:gdLst>
                  <a:gd name="T0" fmla="*/ 480 w 506"/>
                  <a:gd name="T1" fmla="*/ 264 h 446"/>
                  <a:gd name="T2" fmla="*/ 496 w 506"/>
                  <a:gd name="T3" fmla="*/ 182 h 446"/>
                  <a:gd name="T4" fmla="*/ 430 w 506"/>
                  <a:gd name="T5" fmla="*/ 104 h 446"/>
                  <a:gd name="T6" fmla="*/ 366 w 506"/>
                  <a:gd name="T7" fmla="*/ 148 h 446"/>
                  <a:gd name="T8" fmla="*/ 388 w 506"/>
                  <a:gd name="T9" fmla="*/ 184 h 446"/>
                  <a:gd name="T10" fmla="*/ 348 w 506"/>
                  <a:gd name="T11" fmla="*/ 206 h 446"/>
                  <a:gd name="T12" fmla="*/ 282 w 506"/>
                  <a:gd name="T13" fmla="*/ 148 h 446"/>
                  <a:gd name="T14" fmla="*/ 230 w 506"/>
                  <a:gd name="T15" fmla="*/ 138 h 446"/>
                  <a:gd name="T16" fmla="*/ 224 w 506"/>
                  <a:gd name="T17" fmla="*/ 100 h 446"/>
                  <a:gd name="T18" fmla="*/ 54 w 506"/>
                  <a:gd name="T19" fmla="*/ 0 h 446"/>
                  <a:gd name="T20" fmla="*/ 0 w 506"/>
                  <a:gd name="T21" fmla="*/ 78 h 446"/>
                  <a:gd name="T22" fmla="*/ 92 w 506"/>
                  <a:gd name="T23" fmla="*/ 144 h 446"/>
                  <a:gd name="T24" fmla="*/ 120 w 506"/>
                  <a:gd name="T25" fmla="*/ 340 h 446"/>
                  <a:gd name="T26" fmla="*/ 172 w 506"/>
                  <a:gd name="T27" fmla="*/ 398 h 446"/>
                  <a:gd name="T28" fmla="*/ 220 w 506"/>
                  <a:gd name="T29" fmla="*/ 380 h 446"/>
                  <a:gd name="T30" fmla="*/ 274 w 506"/>
                  <a:gd name="T31" fmla="*/ 446 h 446"/>
                  <a:gd name="T32" fmla="*/ 348 w 506"/>
                  <a:gd name="T33" fmla="*/ 388 h 446"/>
                  <a:gd name="T34" fmla="*/ 400 w 506"/>
                  <a:gd name="T35" fmla="*/ 430 h 446"/>
                  <a:gd name="T36" fmla="*/ 506 w 506"/>
                  <a:gd name="T37" fmla="*/ 306 h 446"/>
                  <a:gd name="T38" fmla="*/ 480 w 506"/>
                  <a:gd name="T39" fmla="*/ 264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6" h="446">
                    <a:moveTo>
                      <a:pt x="480" y="264"/>
                    </a:moveTo>
                    <a:lnTo>
                      <a:pt x="496" y="182"/>
                    </a:lnTo>
                    <a:lnTo>
                      <a:pt x="430" y="104"/>
                    </a:lnTo>
                    <a:lnTo>
                      <a:pt x="366" y="148"/>
                    </a:lnTo>
                    <a:lnTo>
                      <a:pt x="388" y="184"/>
                    </a:lnTo>
                    <a:lnTo>
                      <a:pt x="348" y="206"/>
                    </a:lnTo>
                    <a:lnTo>
                      <a:pt x="282" y="148"/>
                    </a:lnTo>
                    <a:lnTo>
                      <a:pt x="230" y="138"/>
                    </a:lnTo>
                    <a:lnTo>
                      <a:pt x="224" y="100"/>
                    </a:lnTo>
                    <a:lnTo>
                      <a:pt x="54" y="0"/>
                    </a:lnTo>
                    <a:lnTo>
                      <a:pt x="0" y="78"/>
                    </a:lnTo>
                    <a:lnTo>
                      <a:pt x="92" y="144"/>
                    </a:lnTo>
                    <a:lnTo>
                      <a:pt x="120" y="340"/>
                    </a:lnTo>
                    <a:lnTo>
                      <a:pt x="172" y="398"/>
                    </a:lnTo>
                    <a:lnTo>
                      <a:pt x="220" y="380"/>
                    </a:lnTo>
                    <a:lnTo>
                      <a:pt x="274" y="446"/>
                    </a:lnTo>
                    <a:lnTo>
                      <a:pt x="348" y="388"/>
                    </a:lnTo>
                    <a:lnTo>
                      <a:pt x="400" y="430"/>
                    </a:lnTo>
                    <a:lnTo>
                      <a:pt x="506" y="306"/>
                    </a:lnTo>
                    <a:lnTo>
                      <a:pt x="480" y="26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sp>
            <p:nvSpPr>
              <p:cNvPr id="88" name="Freeform 107"/>
              <p:cNvSpPr>
                <a:spLocks/>
              </p:cNvSpPr>
              <p:nvPr/>
            </p:nvSpPr>
            <p:spPr bwMode="auto">
              <a:xfrm>
                <a:off x="5402658" y="2303560"/>
                <a:ext cx="107912" cy="147855"/>
              </a:xfrm>
              <a:custGeom>
                <a:avLst/>
                <a:gdLst>
                  <a:gd name="T0" fmla="*/ 44 w 132"/>
                  <a:gd name="T1" fmla="*/ 99 h 181"/>
                  <a:gd name="T2" fmla="*/ 41 w 132"/>
                  <a:gd name="T3" fmla="*/ 103 h 181"/>
                  <a:gd name="T4" fmla="*/ 41 w 132"/>
                  <a:gd name="T5" fmla="*/ 103 h 181"/>
                  <a:gd name="T6" fmla="*/ 36 w 132"/>
                  <a:gd name="T7" fmla="*/ 107 h 181"/>
                  <a:gd name="T8" fmla="*/ 35 w 132"/>
                  <a:gd name="T9" fmla="*/ 107 h 181"/>
                  <a:gd name="T10" fmla="*/ 29 w 132"/>
                  <a:gd name="T11" fmla="*/ 109 h 181"/>
                  <a:gd name="T12" fmla="*/ 28 w 132"/>
                  <a:gd name="T13" fmla="*/ 110 h 181"/>
                  <a:gd name="T14" fmla="*/ 28 w 132"/>
                  <a:gd name="T15" fmla="*/ 110 h 181"/>
                  <a:gd name="T16" fmla="*/ 62 w 132"/>
                  <a:gd name="T17" fmla="*/ 181 h 181"/>
                  <a:gd name="T18" fmla="*/ 107 w 132"/>
                  <a:gd name="T19" fmla="*/ 171 h 181"/>
                  <a:gd name="T20" fmla="*/ 126 w 132"/>
                  <a:gd name="T21" fmla="*/ 146 h 181"/>
                  <a:gd name="T22" fmla="*/ 107 w 132"/>
                  <a:gd name="T23" fmla="*/ 113 h 181"/>
                  <a:gd name="T24" fmla="*/ 117 w 132"/>
                  <a:gd name="T25" fmla="*/ 90 h 181"/>
                  <a:gd name="T26" fmla="*/ 106 w 132"/>
                  <a:gd name="T27" fmla="*/ 57 h 181"/>
                  <a:gd name="T28" fmla="*/ 132 w 132"/>
                  <a:gd name="T29" fmla="*/ 42 h 181"/>
                  <a:gd name="T30" fmla="*/ 101 w 132"/>
                  <a:gd name="T31" fmla="*/ 0 h 181"/>
                  <a:gd name="T32" fmla="*/ 51 w 132"/>
                  <a:gd name="T33" fmla="*/ 20 h 181"/>
                  <a:gd name="T34" fmla="*/ 35 w 132"/>
                  <a:gd name="T35" fmla="*/ 0 h 181"/>
                  <a:gd name="T36" fmla="*/ 0 w 132"/>
                  <a:gd name="T37" fmla="*/ 15 h 181"/>
                  <a:gd name="T38" fmla="*/ 0 w 132"/>
                  <a:gd name="T39" fmla="*/ 15 h 181"/>
                  <a:gd name="T40" fmla="*/ 7 w 132"/>
                  <a:gd name="T41" fmla="*/ 29 h 181"/>
                  <a:gd name="T42" fmla="*/ 7 w 132"/>
                  <a:gd name="T43" fmla="*/ 30 h 181"/>
                  <a:gd name="T44" fmla="*/ 15 w 132"/>
                  <a:gd name="T45" fmla="*/ 43 h 181"/>
                  <a:gd name="T46" fmla="*/ 16 w 132"/>
                  <a:gd name="T47" fmla="*/ 43 h 181"/>
                  <a:gd name="T48" fmla="*/ 24 w 132"/>
                  <a:gd name="T49" fmla="*/ 54 h 181"/>
                  <a:gd name="T50" fmla="*/ 25 w 132"/>
                  <a:gd name="T51" fmla="*/ 55 h 181"/>
                  <a:gd name="T52" fmla="*/ 31 w 132"/>
                  <a:gd name="T53" fmla="*/ 64 h 181"/>
                  <a:gd name="T54" fmla="*/ 39 w 132"/>
                  <a:gd name="T55" fmla="*/ 74 h 181"/>
                  <a:gd name="T56" fmla="*/ 40 w 132"/>
                  <a:gd name="T57" fmla="*/ 77 h 181"/>
                  <a:gd name="T58" fmla="*/ 43 w 132"/>
                  <a:gd name="T59" fmla="*/ 82 h 181"/>
                  <a:gd name="T60" fmla="*/ 44 w 132"/>
                  <a:gd name="T61" fmla="*/ 85 h 181"/>
                  <a:gd name="T62" fmla="*/ 45 w 132"/>
                  <a:gd name="T63" fmla="*/ 90 h 181"/>
                  <a:gd name="T64" fmla="*/ 45 w 132"/>
                  <a:gd name="T65" fmla="*/ 93 h 181"/>
                  <a:gd name="T66" fmla="*/ 44 w 132"/>
                  <a:gd name="T67" fmla="*/ 97 h 181"/>
                  <a:gd name="T68" fmla="*/ 44 w 132"/>
                  <a:gd name="T69" fmla="*/ 9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2" h="181">
                    <a:moveTo>
                      <a:pt x="44" y="99"/>
                    </a:moveTo>
                    <a:cubicBezTo>
                      <a:pt x="43" y="100"/>
                      <a:pt x="42" y="101"/>
                      <a:pt x="41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39" y="105"/>
                      <a:pt x="38" y="106"/>
                      <a:pt x="36" y="107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3" y="108"/>
                      <a:pt x="31" y="109"/>
                      <a:pt x="29" y="109"/>
                    </a:cubicBezTo>
                    <a:cubicBezTo>
                      <a:pt x="29" y="110"/>
                      <a:pt x="28" y="110"/>
                      <a:pt x="28" y="110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62" y="181"/>
                      <a:pt x="62" y="181"/>
                      <a:pt x="62" y="18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32" y="42"/>
                      <a:pt x="132" y="42"/>
                      <a:pt x="132" y="42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20"/>
                      <a:pt x="4" y="24"/>
                      <a:pt x="7" y="29"/>
                    </a:cubicBezTo>
                    <a:cubicBezTo>
                      <a:pt x="7" y="29"/>
                      <a:pt x="7" y="30"/>
                      <a:pt x="7" y="30"/>
                    </a:cubicBezTo>
                    <a:cubicBezTo>
                      <a:pt x="10" y="35"/>
                      <a:pt x="13" y="39"/>
                      <a:pt x="15" y="43"/>
                    </a:cubicBezTo>
                    <a:cubicBezTo>
                      <a:pt x="15" y="43"/>
                      <a:pt x="15" y="43"/>
                      <a:pt x="16" y="43"/>
                    </a:cubicBezTo>
                    <a:cubicBezTo>
                      <a:pt x="18" y="47"/>
                      <a:pt x="21" y="51"/>
                      <a:pt x="24" y="54"/>
                    </a:cubicBezTo>
                    <a:cubicBezTo>
                      <a:pt x="24" y="55"/>
                      <a:pt x="24" y="55"/>
                      <a:pt x="25" y="55"/>
                    </a:cubicBezTo>
                    <a:cubicBezTo>
                      <a:pt x="27" y="58"/>
                      <a:pt x="30" y="61"/>
                      <a:pt x="31" y="64"/>
                    </a:cubicBezTo>
                    <a:cubicBezTo>
                      <a:pt x="34" y="67"/>
                      <a:pt x="37" y="70"/>
                      <a:pt x="39" y="74"/>
                    </a:cubicBezTo>
                    <a:cubicBezTo>
                      <a:pt x="39" y="75"/>
                      <a:pt x="40" y="76"/>
                      <a:pt x="40" y="77"/>
                    </a:cubicBezTo>
                    <a:cubicBezTo>
                      <a:pt x="41" y="79"/>
                      <a:pt x="42" y="81"/>
                      <a:pt x="43" y="82"/>
                    </a:cubicBezTo>
                    <a:cubicBezTo>
                      <a:pt x="43" y="83"/>
                      <a:pt x="44" y="84"/>
                      <a:pt x="44" y="85"/>
                    </a:cubicBezTo>
                    <a:cubicBezTo>
                      <a:pt x="44" y="87"/>
                      <a:pt x="45" y="89"/>
                      <a:pt x="45" y="90"/>
                    </a:cubicBezTo>
                    <a:cubicBezTo>
                      <a:pt x="45" y="91"/>
                      <a:pt x="45" y="92"/>
                      <a:pt x="45" y="93"/>
                    </a:cubicBezTo>
                    <a:cubicBezTo>
                      <a:pt x="45" y="94"/>
                      <a:pt x="45" y="96"/>
                      <a:pt x="44" y="97"/>
                    </a:cubicBezTo>
                    <a:cubicBezTo>
                      <a:pt x="44" y="98"/>
                      <a:pt x="44" y="98"/>
                      <a:pt x="44" y="9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sp>
            <p:nvSpPr>
              <p:cNvPr id="89" name="Freeform 108"/>
              <p:cNvSpPr>
                <a:spLocks noEditPoints="1"/>
              </p:cNvSpPr>
              <p:nvPr/>
            </p:nvSpPr>
            <p:spPr bwMode="auto">
              <a:xfrm>
                <a:off x="6693505" y="2420052"/>
                <a:ext cx="1359518" cy="1393833"/>
              </a:xfrm>
              <a:custGeom>
                <a:avLst/>
                <a:gdLst>
                  <a:gd name="T0" fmla="*/ 1576 w 1662"/>
                  <a:gd name="T1" fmla="*/ 1320 h 1709"/>
                  <a:gd name="T2" fmla="*/ 1631 w 1662"/>
                  <a:gd name="T3" fmla="*/ 1141 h 1709"/>
                  <a:gd name="T4" fmla="*/ 1562 w 1662"/>
                  <a:gd name="T5" fmla="*/ 974 h 1709"/>
                  <a:gd name="T6" fmla="*/ 1521 w 1662"/>
                  <a:gd name="T7" fmla="*/ 725 h 1709"/>
                  <a:gd name="T8" fmla="*/ 1268 w 1662"/>
                  <a:gd name="T9" fmla="*/ 474 h 1709"/>
                  <a:gd name="T10" fmla="*/ 1361 w 1662"/>
                  <a:gd name="T11" fmla="*/ 301 h 1709"/>
                  <a:gd name="T12" fmla="*/ 1397 w 1662"/>
                  <a:gd name="T13" fmla="*/ 76 h 1709"/>
                  <a:gd name="T14" fmla="*/ 1294 w 1662"/>
                  <a:gd name="T15" fmla="*/ 144 h 1709"/>
                  <a:gd name="T16" fmla="*/ 1176 w 1662"/>
                  <a:gd name="T17" fmla="*/ 2 h 1709"/>
                  <a:gd name="T18" fmla="*/ 970 w 1662"/>
                  <a:gd name="T19" fmla="*/ 146 h 1709"/>
                  <a:gd name="T20" fmla="*/ 899 w 1662"/>
                  <a:gd name="T21" fmla="*/ 167 h 1709"/>
                  <a:gd name="T22" fmla="*/ 822 w 1662"/>
                  <a:gd name="T23" fmla="*/ 203 h 1709"/>
                  <a:gd name="T24" fmla="*/ 771 w 1662"/>
                  <a:gd name="T25" fmla="*/ 241 h 1709"/>
                  <a:gd name="T26" fmla="*/ 645 w 1662"/>
                  <a:gd name="T27" fmla="*/ 247 h 1709"/>
                  <a:gd name="T28" fmla="*/ 343 w 1662"/>
                  <a:gd name="T29" fmla="*/ 116 h 1709"/>
                  <a:gd name="T30" fmla="*/ 233 w 1662"/>
                  <a:gd name="T31" fmla="*/ 121 h 1709"/>
                  <a:gd name="T32" fmla="*/ 130 w 1662"/>
                  <a:gd name="T33" fmla="*/ 167 h 1709"/>
                  <a:gd name="T34" fmla="*/ 65 w 1662"/>
                  <a:gd name="T35" fmla="*/ 204 h 1709"/>
                  <a:gd name="T36" fmla="*/ 14 w 1662"/>
                  <a:gd name="T37" fmla="*/ 301 h 1709"/>
                  <a:gd name="T38" fmla="*/ 37 w 1662"/>
                  <a:gd name="T39" fmla="*/ 380 h 1709"/>
                  <a:gd name="T40" fmla="*/ 185 w 1662"/>
                  <a:gd name="T41" fmla="*/ 483 h 1709"/>
                  <a:gd name="T42" fmla="*/ 287 w 1662"/>
                  <a:gd name="T43" fmla="*/ 488 h 1709"/>
                  <a:gd name="T44" fmla="*/ 368 w 1662"/>
                  <a:gd name="T45" fmla="*/ 580 h 1709"/>
                  <a:gd name="T46" fmla="*/ 341 w 1662"/>
                  <a:gd name="T47" fmla="*/ 708 h 1709"/>
                  <a:gd name="T48" fmla="*/ 311 w 1662"/>
                  <a:gd name="T49" fmla="*/ 784 h 1709"/>
                  <a:gd name="T50" fmla="*/ 391 w 1662"/>
                  <a:gd name="T51" fmla="*/ 817 h 1709"/>
                  <a:gd name="T52" fmla="*/ 383 w 1662"/>
                  <a:gd name="T53" fmla="*/ 929 h 1709"/>
                  <a:gd name="T54" fmla="*/ 395 w 1662"/>
                  <a:gd name="T55" fmla="*/ 1038 h 1709"/>
                  <a:gd name="T56" fmla="*/ 479 w 1662"/>
                  <a:gd name="T57" fmla="*/ 1182 h 1709"/>
                  <a:gd name="T58" fmla="*/ 706 w 1662"/>
                  <a:gd name="T59" fmla="*/ 1272 h 1709"/>
                  <a:gd name="T60" fmla="*/ 860 w 1662"/>
                  <a:gd name="T61" fmla="*/ 1437 h 1709"/>
                  <a:gd name="T62" fmla="*/ 893 w 1662"/>
                  <a:gd name="T63" fmla="*/ 1595 h 1709"/>
                  <a:gd name="T64" fmla="*/ 947 w 1662"/>
                  <a:gd name="T65" fmla="*/ 1671 h 1709"/>
                  <a:gd name="T66" fmla="*/ 1216 w 1662"/>
                  <a:gd name="T67" fmla="*/ 1702 h 1709"/>
                  <a:gd name="T68" fmla="*/ 1327 w 1662"/>
                  <a:gd name="T69" fmla="*/ 1646 h 1709"/>
                  <a:gd name="T70" fmla="*/ 1446 w 1662"/>
                  <a:gd name="T71" fmla="*/ 1578 h 1709"/>
                  <a:gd name="T72" fmla="*/ 1647 w 1662"/>
                  <a:gd name="T73" fmla="*/ 1511 h 1709"/>
                  <a:gd name="T74" fmla="*/ 1095 w 1662"/>
                  <a:gd name="T75" fmla="*/ 906 h 1709"/>
                  <a:gd name="T76" fmla="*/ 978 w 1662"/>
                  <a:gd name="T77" fmla="*/ 904 h 1709"/>
                  <a:gd name="T78" fmla="*/ 873 w 1662"/>
                  <a:gd name="T79" fmla="*/ 884 h 1709"/>
                  <a:gd name="T80" fmla="*/ 786 w 1662"/>
                  <a:gd name="T81" fmla="*/ 804 h 1709"/>
                  <a:gd name="T82" fmla="*/ 789 w 1662"/>
                  <a:gd name="T83" fmla="*/ 699 h 1709"/>
                  <a:gd name="T84" fmla="*/ 918 w 1662"/>
                  <a:gd name="T85" fmla="*/ 645 h 1709"/>
                  <a:gd name="T86" fmla="*/ 975 w 1662"/>
                  <a:gd name="T87" fmla="*/ 641 h 1709"/>
                  <a:gd name="T88" fmla="*/ 1046 w 1662"/>
                  <a:gd name="T89" fmla="*/ 680 h 1709"/>
                  <a:gd name="T90" fmla="*/ 1115 w 1662"/>
                  <a:gd name="T91" fmla="*/ 754 h 1709"/>
                  <a:gd name="T92" fmla="*/ 1149 w 1662"/>
                  <a:gd name="T93" fmla="*/ 804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62" h="1709">
                    <a:moveTo>
                      <a:pt x="1662" y="1459"/>
                    </a:moveTo>
                    <a:cubicBezTo>
                      <a:pt x="1662" y="1428"/>
                      <a:pt x="1626" y="1416"/>
                      <a:pt x="1613" y="1395"/>
                    </a:cubicBezTo>
                    <a:cubicBezTo>
                      <a:pt x="1599" y="1374"/>
                      <a:pt x="1574" y="1354"/>
                      <a:pt x="1576" y="1320"/>
                    </a:cubicBezTo>
                    <a:cubicBezTo>
                      <a:pt x="1577" y="1301"/>
                      <a:pt x="1579" y="1265"/>
                      <a:pt x="1597" y="1250"/>
                    </a:cubicBezTo>
                    <a:cubicBezTo>
                      <a:pt x="1609" y="1238"/>
                      <a:pt x="1627" y="1228"/>
                      <a:pt x="1628" y="1205"/>
                    </a:cubicBezTo>
                    <a:cubicBezTo>
                      <a:pt x="1630" y="1181"/>
                      <a:pt x="1625" y="1167"/>
                      <a:pt x="1631" y="1141"/>
                    </a:cubicBezTo>
                    <a:cubicBezTo>
                      <a:pt x="1636" y="1117"/>
                      <a:pt x="1640" y="1108"/>
                      <a:pt x="1610" y="1089"/>
                    </a:cubicBezTo>
                    <a:cubicBezTo>
                      <a:pt x="1580" y="1070"/>
                      <a:pt x="1577" y="1069"/>
                      <a:pt x="1577" y="1033"/>
                    </a:cubicBezTo>
                    <a:cubicBezTo>
                      <a:pt x="1577" y="996"/>
                      <a:pt x="1583" y="981"/>
                      <a:pt x="1562" y="974"/>
                    </a:cubicBezTo>
                    <a:cubicBezTo>
                      <a:pt x="1540" y="966"/>
                      <a:pt x="1517" y="955"/>
                      <a:pt x="1510" y="905"/>
                    </a:cubicBezTo>
                    <a:cubicBezTo>
                      <a:pt x="1504" y="855"/>
                      <a:pt x="1500" y="820"/>
                      <a:pt x="1515" y="805"/>
                    </a:cubicBezTo>
                    <a:cubicBezTo>
                      <a:pt x="1530" y="790"/>
                      <a:pt x="1539" y="754"/>
                      <a:pt x="1521" y="725"/>
                    </a:cubicBezTo>
                    <a:cubicBezTo>
                      <a:pt x="1503" y="696"/>
                      <a:pt x="1431" y="642"/>
                      <a:pt x="1416" y="617"/>
                    </a:cubicBezTo>
                    <a:cubicBezTo>
                      <a:pt x="1401" y="592"/>
                      <a:pt x="1365" y="556"/>
                      <a:pt x="1326" y="550"/>
                    </a:cubicBezTo>
                    <a:cubicBezTo>
                      <a:pt x="1291" y="544"/>
                      <a:pt x="1261" y="516"/>
                      <a:pt x="1268" y="474"/>
                    </a:cubicBezTo>
                    <a:cubicBezTo>
                      <a:pt x="1274" y="432"/>
                      <a:pt x="1273" y="388"/>
                      <a:pt x="1293" y="378"/>
                    </a:cubicBezTo>
                    <a:cubicBezTo>
                      <a:pt x="1312" y="367"/>
                      <a:pt x="1331" y="351"/>
                      <a:pt x="1335" y="336"/>
                    </a:cubicBezTo>
                    <a:cubicBezTo>
                      <a:pt x="1339" y="321"/>
                      <a:pt x="1346" y="309"/>
                      <a:pt x="1361" y="301"/>
                    </a:cubicBezTo>
                    <a:cubicBezTo>
                      <a:pt x="1376" y="294"/>
                      <a:pt x="1391" y="277"/>
                      <a:pt x="1392" y="251"/>
                    </a:cubicBezTo>
                    <a:cubicBezTo>
                      <a:pt x="1394" y="225"/>
                      <a:pt x="1369" y="196"/>
                      <a:pt x="1380" y="156"/>
                    </a:cubicBezTo>
                    <a:cubicBezTo>
                      <a:pt x="1391" y="117"/>
                      <a:pt x="1397" y="76"/>
                      <a:pt x="1397" y="76"/>
                    </a:cubicBezTo>
                    <a:cubicBezTo>
                      <a:pt x="1371" y="76"/>
                      <a:pt x="1371" y="76"/>
                      <a:pt x="1371" y="76"/>
                    </a:cubicBezTo>
                    <a:cubicBezTo>
                      <a:pt x="1331" y="146"/>
                      <a:pt x="1331" y="146"/>
                      <a:pt x="1331" y="146"/>
                    </a:cubicBezTo>
                    <a:cubicBezTo>
                      <a:pt x="1294" y="144"/>
                      <a:pt x="1294" y="144"/>
                      <a:pt x="1294" y="144"/>
                    </a:cubicBezTo>
                    <a:cubicBezTo>
                      <a:pt x="1299" y="87"/>
                      <a:pt x="1299" y="87"/>
                      <a:pt x="1299" y="87"/>
                    </a:cubicBezTo>
                    <a:cubicBezTo>
                      <a:pt x="1219" y="0"/>
                      <a:pt x="1219" y="0"/>
                      <a:pt x="1219" y="0"/>
                    </a:cubicBezTo>
                    <a:cubicBezTo>
                      <a:pt x="1176" y="2"/>
                      <a:pt x="1176" y="2"/>
                      <a:pt x="1176" y="2"/>
                    </a:cubicBezTo>
                    <a:cubicBezTo>
                      <a:pt x="1144" y="54"/>
                      <a:pt x="1144" y="54"/>
                      <a:pt x="1144" y="54"/>
                    </a:cubicBezTo>
                    <a:cubicBezTo>
                      <a:pt x="1008" y="47"/>
                      <a:pt x="1008" y="47"/>
                      <a:pt x="1008" y="47"/>
                    </a:cubicBezTo>
                    <a:cubicBezTo>
                      <a:pt x="970" y="146"/>
                      <a:pt x="970" y="146"/>
                      <a:pt x="970" y="146"/>
                    </a:cubicBezTo>
                    <a:cubicBezTo>
                      <a:pt x="946" y="151"/>
                      <a:pt x="946" y="151"/>
                      <a:pt x="946" y="151"/>
                    </a:cubicBezTo>
                    <a:cubicBezTo>
                      <a:pt x="925" y="185"/>
                      <a:pt x="925" y="185"/>
                      <a:pt x="925" y="185"/>
                    </a:cubicBezTo>
                    <a:cubicBezTo>
                      <a:pt x="899" y="167"/>
                      <a:pt x="899" y="167"/>
                      <a:pt x="899" y="167"/>
                    </a:cubicBezTo>
                    <a:cubicBezTo>
                      <a:pt x="857" y="181"/>
                      <a:pt x="857" y="181"/>
                      <a:pt x="857" y="181"/>
                    </a:cubicBezTo>
                    <a:cubicBezTo>
                      <a:pt x="845" y="208"/>
                      <a:pt x="845" y="208"/>
                      <a:pt x="845" y="208"/>
                    </a:cubicBezTo>
                    <a:cubicBezTo>
                      <a:pt x="822" y="203"/>
                      <a:pt x="822" y="203"/>
                      <a:pt x="822" y="203"/>
                    </a:cubicBezTo>
                    <a:cubicBezTo>
                      <a:pt x="810" y="187"/>
                      <a:pt x="810" y="187"/>
                      <a:pt x="810" y="187"/>
                    </a:cubicBezTo>
                    <a:cubicBezTo>
                      <a:pt x="775" y="203"/>
                      <a:pt x="775" y="203"/>
                      <a:pt x="775" y="203"/>
                    </a:cubicBezTo>
                    <a:cubicBezTo>
                      <a:pt x="771" y="241"/>
                      <a:pt x="771" y="241"/>
                      <a:pt x="771" y="241"/>
                    </a:cubicBezTo>
                    <a:cubicBezTo>
                      <a:pt x="707" y="266"/>
                      <a:pt x="707" y="266"/>
                      <a:pt x="707" y="266"/>
                    </a:cubicBezTo>
                    <a:cubicBezTo>
                      <a:pt x="700" y="238"/>
                      <a:pt x="700" y="238"/>
                      <a:pt x="700" y="238"/>
                    </a:cubicBezTo>
                    <a:cubicBezTo>
                      <a:pt x="645" y="247"/>
                      <a:pt x="645" y="247"/>
                      <a:pt x="645" y="247"/>
                    </a:cubicBezTo>
                    <a:cubicBezTo>
                      <a:pt x="548" y="196"/>
                      <a:pt x="548" y="196"/>
                      <a:pt x="548" y="196"/>
                    </a:cubicBezTo>
                    <a:cubicBezTo>
                      <a:pt x="439" y="187"/>
                      <a:pt x="439" y="187"/>
                      <a:pt x="439" y="187"/>
                    </a:cubicBezTo>
                    <a:cubicBezTo>
                      <a:pt x="343" y="116"/>
                      <a:pt x="343" y="116"/>
                      <a:pt x="343" y="116"/>
                    </a:cubicBezTo>
                    <a:cubicBezTo>
                      <a:pt x="286" y="112"/>
                      <a:pt x="286" y="112"/>
                      <a:pt x="286" y="112"/>
                    </a:cubicBezTo>
                    <a:cubicBezTo>
                      <a:pt x="267" y="101"/>
                      <a:pt x="267" y="101"/>
                      <a:pt x="267" y="101"/>
                    </a:cubicBezTo>
                    <a:cubicBezTo>
                      <a:pt x="233" y="121"/>
                      <a:pt x="233" y="121"/>
                      <a:pt x="233" y="121"/>
                    </a:cubicBezTo>
                    <a:cubicBezTo>
                      <a:pt x="233" y="152"/>
                      <a:pt x="233" y="152"/>
                      <a:pt x="233" y="152"/>
                    </a:cubicBezTo>
                    <a:cubicBezTo>
                      <a:pt x="132" y="186"/>
                      <a:pt x="132" y="186"/>
                      <a:pt x="132" y="186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06" y="166"/>
                      <a:pt x="106" y="166"/>
                      <a:pt x="106" y="166"/>
                    </a:cubicBezTo>
                    <a:cubicBezTo>
                      <a:pt x="79" y="210"/>
                      <a:pt x="79" y="210"/>
                      <a:pt x="79" y="210"/>
                    </a:cubicBezTo>
                    <a:cubicBezTo>
                      <a:pt x="65" y="204"/>
                      <a:pt x="65" y="204"/>
                      <a:pt x="65" y="204"/>
                    </a:cubicBezTo>
                    <a:cubicBezTo>
                      <a:pt x="6" y="229"/>
                      <a:pt x="6" y="229"/>
                      <a:pt x="6" y="22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40" y="311"/>
                      <a:pt x="40" y="311"/>
                      <a:pt x="40" y="311"/>
                    </a:cubicBezTo>
                    <a:cubicBezTo>
                      <a:pt x="67" y="353"/>
                      <a:pt x="67" y="353"/>
                      <a:pt x="67" y="353"/>
                    </a:cubicBezTo>
                    <a:cubicBezTo>
                      <a:pt x="37" y="380"/>
                      <a:pt x="37" y="380"/>
                      <a:pt x="37" y="380"/>
                    </a:cubicBezTo>
                    <a:cubicBezTo>
                      <a:pt x="42" y="392"/>
                      <a:pt x="55" y="403"/>
                      <a:pt x="85" y="413"/>
                    </a:cubicBezTo>
                    <a:cubicBezTo>
                      <a:pt x="114" y="423"/>
                      <a:pt x="136" y="433"/>
                      <a:pt x="144" y="446"/>
                    </a:cubicBezTo>
                    <a:cubicBezTo>
                      <a:pt x="153" y="459"/>
                      <a:pt x="163" y="474"/>
                      <a:pt x="185" y="483"/>
                    </a:cubicBezTo>
                    <a:cubicBezTo>
                      <a:pt x="208" y="492"/>
                      <a:pt x="216" y="495"/>
                      <a:pt x="216" y="495"/>
                    </a:cubicBezTo>
                    <a:cubicBezTo>
                      <a:pt x="238" y="477"/>
                      <a:pt x="238" y="477"/>
                      <a:pt x="238" y="477"/>
                    </a:cubicBezTo>
                    <a:cubicBezTo>
                      <a:pt x="287" y="488"/>
                      <a:pt x="287" y="488"/>
                      <a:pt x="287" y="488"/>
                    </a:cubicBezTo>
                    <a:cubicBezTo>
                      <a:pt x="306" y="508"/>
                      <a:pt x="306" y="508"/>
                      <a:pt x="306" y="508"/>
                    </a:cubicBezTo>
                    <a:cubicBezTo>
                      <a:pt x="344" y="511"/>
                      <a:pt x="344" y="511"/>
                      <a:pt x="344" y="511"/>
                    </a:cubicBezTo>
                    <a:cubicBezTo>
                      <a:pt x="368" y="580"/>
                      <a:pt x="368" y="580"/>
                      <a:pt x="368" y="580"/>
                    </a:cubicBezTo>
                    <a:cubicBezTo>
                      <a:pt x="326" y="609"/>
                      <a:pt x="326" y="609"/>
                      <a:pt x="326" y="609"/>
                    </a:cubicBezTo>
                    <a:cubicBezTo>
                      <a:pt x="355" y="668"/>
                      <a:pt x="355" y="668"/>
                      <a:pt x="355" y="668"/>
                    </a:cubicBezTo>
                    <a:cubicBezTo>
                      <a:pt x="341" y="708"/>
                      <a:pt x="341" y="708"/>
                      <a:pt x="341" y="708"/>
                    </a:cubicBezTo>
                    <a:cubicBezTo>
                      <a:pt x="321" y="712"/>
                      <a:pt x="321" y="712"/>
                      <a:pt x="321" y="712"/>
                    </a:cubicBezTo>
                    <a:cubicBezTo>
                      <a:pt x="301" y="742"/>
                      <a:pt x="301" y="742"/>
                      <a:pt x="301" y="742"/>
                    </a:cubicBezTo>
                    <a:cubicBezTo>
                      <a:pt x="311" y="784"/>
                      <a:pt x="311" y="784"/>
                      <a:pt x="311" y="784"/>
                    </a:cubicBezTo>
                    <a:cubicBezTo>
                      <a:pt x="329" y="797"/>
                      <a:pt x="329" y="797"/>
                      <a:pt x="329" y="797"/>
                    </a:cubicBezTo>
                    <a:cubicBezTo>
                      <a:pt x="346" y="787"/>
                      <a:pt x="346" y="787"/>
                      <a:pt x="346" y="787"/>
                    </a:cubicBezTo>
                    <a:cubicBezTo>
                      <a:pt x="391" y="817"/>
                      <a:pt x="391" y="817"/>
                      <a:pt x="391" y="817"/>
                    </a:cubicBezTo>
                    <a:cubicBezTo>
                      <a:pt x="398" y="846"/>
                      <a:pt x="398" y="846"/>
                      <a:pt x="398" y="846"/>
                    </a:cubicBezTo>
                    <a:cubicBezTo>
                      <a:pt x="383" y="879"/>
                      <a:pt x="383" y="879"/>
                      <a:pt x="383" y="879"/>
                    </a:cubicBezTo>
                    <a:cubicBezTo>
                      <a:pt x="383" y="929"/>
                      <a:pt x="383" y="929"/>
                      <a:pt x="383" y="929"/>
                    </a:cubicBezTo>
                    <a:cubicBezTo>
                      <a:pt x="394" y="965"/>
                      <a:pt x="394" y="965"/>
                      <a:pt x="394" y="965"/>
                    </a:cubicBezTo>
                    <a:cubicBezTo>
                      <a:pt x="375" y="1009"/>
                      <a:pt x="375" y="1009"/>
                      <a:pt x="375" y="1009"/>
                    </a:cubicBezTo>
                    <a:cubicBezTo>
                      <a:pt x="395" y="1038"/>
                      <a:pt x="395" y="1038"/>
                      <a:pt x="395" y="1038"/>
                    </a:cubicBezTo>
                    <a:cubicBezTo>
                      <a:pt x="357" y="1083"/>
                      <a:pt x="357" y="1083"/>
                      <a:pt x="357" y="1083"/>
                    </a:cubicBezTo>
                    <a:cubicBezTo>
                      <a:pt x="451" y="1195"/>
                      <a:pt x="451" y="1195"/>
                      <a:pt x="451" y="1195"/>
                    </a:cubicBezTo>
                    <a:cubicBezTo>
                      <a:pt x="479" y="1182"/>
                      <a:pt x="479" y="1182"/>
                      <a:pt x="479" y="1182"/>
                    </a:cubicBezTo>
                    <a:cubicBezTo>
                      <a:pt x="538" y="1231"/>
                      <a:pt x="538" y="1231"/>
                      <a:pt x="538" y="1231"/>
                    </a:cubicBezTo>
                    <a:cubicBezTo>
                      <a:pt x="590" y="1203"/>
                      <a:pt x="590" y="1203"/>
                      <a:pt x="590" y="1203"/>
                    </a:cubicBezTo>
                    <a:cubicBezTo>
                      <a:pt x="706" y="1272"/>
                      <a:pt x="706" y="1272"/>
                      <a:pt x="706" y="1272"/>
                    </a:cubicBezTo>
                    <a:cubicBezTo>
                      <a:pt x="740" y="1270"/>
                      <a:pt x="740" y="1270"/>
                      <a:pt x="740" y="1270"/>
                    </a:cubicBezTo>
                    <a:cubicBezTo>
                      <a:pt x="835" y="1331"/>
                      <a:pt x="835" y="1331"/>
                      <a:pt x="835" y="1331"/>
                    </a:cubicBezTo>
                    <a:cubicBezTo>
                      <a:pt x="860" y="1437"/>
                      <a:pt x="860" y="1437"/>
                      <a:pt x="860" y="1437"/>
                    </a:cubicBezTo>
                    <a:cubicBezTo>
                      <a:pt x="819" y="1506"/>
                      <a:pt x="819" y="1506"/>
                      <a:pt x="819" y="1506"/>
                    </a:cubicBezTo>
                    <a:cubicBezTo>
                      <a:pt x="836" y="1542"/>
                      <a:pt x="836" y="1542"/>
                      <a:pt x="836" y="1542"/>
                    </a:cubicBezTo>
                    <a:cubicBezTo>
                      <a:pt x="893" y="1595"/>
                      <a:pt x="893" y="1595"/>
                      <a:pt x="893" y="1595"/>
                    </a:cubicBezTo>
                    <a:cubicBezTo>
                      <a:pt x="873" y="1653"/>
                      <a:pt x="873" y="1653"/>
                      <a:pt x="873" y="1653"/>
                    </a:cubicBezTo>
                    <a:cubicBezTo>
                      <a:pt x="893" y="1699"/>
                      <a:pt x="893" y="1699"/>
                      <a:pt x="893" y="1699"/>
                    </a:cubicBezTo>
                    <a:cubicBezTo>
                      <a:pt x="947" y="1671"/>
                      <a:pt x="947" y="1671"/>
                      <a:pt x="947" y="1671"/>
                    </a:cubicBezTo>
                    <a:cubicBezTo>
                      <a:pt x="1027" y="1664"/>
                      <a:pt x="1027" y="1664"/>
                      <a:pt x="1027" y="1664"/>
                    </a:cubicBezTo>
                    <a:cubicBezTo>
                      <a:pt x="1088" y="1709"/>
                      <a:pt x="1088" y="1709"/>
                      <a:pt x="1088" y="1709"/>
                    </a:cubicBezTo>
                    <a:cubicBezTo>
                      <a:pt x="1216" y="1702"/>
                      <a:pt x="1216" y="1702"/>
                      <a:pt x="1216" y="1702"/>
                    </a:cubicBezTo>
                    <a:cubicBezTo>
                      <a:pt x="1264" y="1678"/>
                      <a:pt x="1264" y="1678"/>
                      <a:pt x="1264" y="1678"/>
                    </a:cubicBezTo>
                    <a:cubicBezTo>
                      <a:pt x="1306" y="1690"/>
                      <a:pt x="1306" y="1690"/>
                      <a:pt x="1306" y="1690"/>
                    </a:cubicBezTo>
                    <a:cubicBezTo>
                      <a:pt x="1327" y="1646"/>
                      <a:pt x="1327" y="1646"/>
                      <a:pt x="1327" y="1646"/>
                    </a:cubicBezTo>
                    <a:cubicBezTo>
                      <a:pt x="1317" y="1613"/>
                      <a:pt x="1317" y="1613"/>
                      <a:pt x="1317" y="1613"/>
                    </a:cubicBezTo>
                    <a:cubicBezTo>
                      <a:pt x="1361" y="1564"/>
                      <a:pt x="1361" y="1564"/>
                      <a:pt x="1361" y="1564"/>
                    </a:cubicBezTo>
                    <a:cubicBezTo>
                      <a:pt x="1446" y="1578"/>
                      <a:pt x="1446" y="1578"/>
                      <a:pt x="1446" y="1578"/>
                    </a:cubicBezTo>
                    <a:cubicBezTo>
                      <a:pt x="1505" y="1551"/>
                      <a:pt x="1505" y="1551"/>
                      <a:pt x="1505" y="1551"/>
                    </a:cubicBezTo>
                    <a:cubicBezTo>
                      <a:pt x="1649" y="1521"/>
                      <a:pt x="1649" y="1521"/>
                      <a:pt x="1649" y="1521"/>
                    </a:cubicBezTo>
                    <a:cubicBezTo>
                      <a:pt x="1649" y="1521"/>
                      <a:pt x="1647" y="1517"/>
                      <a:pt x="1647" y="1511"/>
                    </a:cubicBezTo>
                    <a:cubicBezTo>
                      <a:pt x="1645" y="1483"/>
                      <a:pt x="1662" y="1482"/>
                      <a:pt x="1662" y="1459"/>
                    </a:cubicBezTo>
                    <a:close/>
                    <a:moveTo>
                      <a:pt x="1145" y="853"/>
                    </a:moveTo>
                    <a:cubicBezTo>
                      <a:pt x="1095" y="906"/>
                      <a:pt x="1095" y="906"/>
                      <a:pt x="1095" y="906"/>
                    </a:cubicBezTo>
                    <a:cubicBezTo>
                      <a:pt x="1054" y="881"/>
                      <a:pt x="1054" y="881"/>
                      <a:pt x="1054" y="881"/>
                    </a:cubicBezTo>
                    <a:cubicBezTo>
                      <a:pt x="996" y="875"/>
                      <a:pt x="996" y="875"/>
                      <a:pt x="996" y="875"/>
                    </a:cubicBezTo>
                    <a:cubicBezTo>
                      <a:pt x="978" y="904"/>
                      <a:pt x="978" y="904"/>
                      <a:pt x="978" y="904"/>
                    </a:cubicBezTo>
                    <a:cubicBezTo>
                      <a:pt x="947" y="897"/>
                      <a:pt x="947" y="897"/>
                      <a:pt x="947" y="897"/>
                    </a:cubicBezTo>
                    <a:cubicBezTo>
                      <a:pt x="913" y="881"/>
                      <a:pt x="913" y="881"/>
                      <a:pt x="913" y="881"/>
                    </a:cubicBezTo>
                    <a:cubicBezTo>
                      <a:pt x="873" y="884"/>
                      <a:pt x="873" y="884"/>
                      <a:pt x="873" y="884"/>
                    </a:cubicBezTo>
                    <a:cubicBezTo>
                      <a:pt x="856" y="898"/>
                      <a:pt x="856" y="898"/>
                      <a:pt x="856" y="898"/>
                    </a:cubicBezTo>
                    <a:cubicBezTo>
                      <a:pt x="784" y="847"/>
                      <a:pt x="784" y="847"/>
                      <a:pt x="784" y="847"/>
                    </a:cubicBezTo>
                    <a:cubicBezTo>
                      <a:pt x="786" y="804"/>
                      <a:pt x="786" y="804"/>
                      <a:pt x="786" y="804"/>
                    </a:cubicBezTo>
                    <a:cubicBezTo>
                      <a:pt x="800" y="774"/>
                      <a:pt x="800" y="774"/>
                      <a:pt x="800" y="774"/>
                    </a:cubicBezTo>
                    <a:cubicBezTo>
                      <a:pt x="789" y="757"/>
                      <a:pt x="789" y="757"/>
                      <a:pt x="789" y="757"/>
                    </a:cubicBezTo>
                    <a:cubicBezTo>
                      <a:pt x="789" y="699"/>
                      <a:pt x="789" y="699"/>
                      <a:pt x="789" y="699"/>
                    </a:cubicBezTo>
                    <a:cubicBezTo>
                      <a:pt x="838" y="689"/>
                      <a:pt x="838" y="689"/>
                      <a:pt x="838" y="689"/>
                    </a:cubicBezTo>
                    <a:cubicBezTo>
                      <a:pt x="884" y="644"/>
                      <a:pt x="884" y="644"/>
                      <a:pt x="884" y="644"/>
                    </a:cubicBezTo>
                    <a:cubicBezTo>
                      <a:pt x="918" y="645"/>
                      <a:pt x="918" y="645"/>
                      <a:pt x="918" y="645"/>
                    </a:cubicBezTo>
                    <a:cubicBezTo>
                      <a:pt x="931" y="671"/>
                      <a:pt x="931" y="671"/>
                      <a:pt x="931" y="671"/>
                    </a:cubicBezTo>
                    <a:cubicBezTo>
                      <a:pt x="973" y="675"/>
                      <a:pt x="973" y="675"/>
                      <a:pt x="973" y="675"/>
                    </a:cubicBezTo>
                    <a:cubicBezTo>
                      <a:pt x="975" y="641"/>
                      <a:pt x="975" y="641"/>
                      <a:pt x="975" y="641"/>
                    </a:cubicBezTo>
                    <a:cubicBezTo>
                      <a:pt x="999" y="629"/>
                      <a:pt x="999" y="629"/>
                      <a:pt x="999" y="629"/>
                    </a:cubicBezTo>
                    <a:cubicBezTo>
                      <a:pt x="1025" y="671"/>
                      <a:pt x="1025" y="671"/>
                      <a:pt x="1025" y="671"/>
                    </a:cubicBezTo>
                    <a:cubicBezTo>
                      <a:pt x="1046" y="680"/>
                      <a:pt x="1046" y="680"/>
                      <a:pt x="1046" y="680"/>
                    </a:cubicBezTo>
                    <a:cubicBezTo>
                      <a:pt x="1065" y="729"/>
                      <a:pt x="1065" y="729"/>
                      <a:pt x="1065" y="729"/>
                    </a:cubicBezTo>
                    <a:cubicBezTo>
                      <a:pt x="1115" y="733"/>
                      <a:pt x="1115" y="733"/>
                      <a:pt x="1115" y="733"/>
                    </a:cubicBezTo>
                    <a:cubicBezTo>
                      <a:pt x="1115" y="754"/>
                      <a:pt x="1115" y="754"/>
                      <a:pt x="1115" y="754"/>
                    </a:cubicBezTo>
                    <a:cubicBezTo>
                      <a:pt x="1094" y="780"/>
                      <a:pt x="1094" y="780"/>
                      <a:pt x="1094" y="780"/>
                    </a:cubicBezTo>
                    <a:cubicBezTo>
                      <a:pt x="1104" y="805"/>
                      <a:pt x="1104" y="805"/>
                      <a:pt x="1104" y="805"/>
                    </a:cubicBezTo>
                    <a:cubicBezTo>
                      <a:pt x="1149" y="804"/>
                      <a:pt x="1149" y="804"/>
                      <a:pt x="1149" y="804"/>
                    </a:cubicBezTo>
                    <a:cubicBezTo>
                      <a:pt x="1159" y="825"/>
                      <a:pt x="1159" y="825"/>
                      <a:pt x="1159" y="825"/>
                    </a:cubicBezTo>
                    <a:lnTo>
                      <a:pt x="1145" y="85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sp>
            <p:nvSpPr>
              <p:cNvPr id="90" name="Freeform 109"/>
              <p:cNvSpPr>
                <a:spLocks/>
              </p:cNvSpPr>
              <p:nvPr/>
            </p:nvSpPr>
            <p:spPr bwMode="auto">
              <a:xfrm>
                <a:off x="7334842" y="2933270"/>
                <a:ext cx="306566" cy="225653"/>
              </a:xfrm>
              <a:custGeom>
                <a:avLst/>
                <a:gdLst>
                  <a:gd name="T0" fmla="*/ 640 w 750"/>
                  <a:gd name="T1" fmla="*/ 352 h 554"/>
                  <a:gd name="T2" fmla="*/ 620 w 750"/>
                  <a:gd name="T3" fmla="*/ 302 h 554"/>
                  <a:gd name="T4" fmla="*/ 662 w 750"/>
                  <a:gd name="T5" fmla="*/ 250 h 554"/>
                  <a:gd name="T6" fmla="*/ 662 w 750"/>
                  <a:gd name="T7" fmla="*/ 208 h 554"/>
                  <a:gd name="T8" fmla="*/ 562 w 750"/>
                  <a:gd name="T9" fmla="*/ 200 h 554"/>
                  <a:gd name="T10" fmla="*/ 524 w 750"/>
                  <a:gd name="T11" fmla="*/ 102 h 554"/>
                  <a:gd name="T12" fmla="*/ 482 w 750"/>
                  <a:gd name="T13" fmla="*/ 84 h 554"/>
                  <a:gd name="T14" fmla="*/ 430 w 750"/>
                  <a:gd name="T15" fmla="*/ 0 h 554"/>
                  <a:gd name="T16" fmla="*/ 382 w 750"/>
                  <a:gd name="T17" fmla="*/ 24 h 554"/>
                  <a:gd name="T18" fmla="*/ 378 w 750"/>
                  <a:gd name="T19" fmla="*/ 92 h 554"/>
                  <a:gd name="T20" fmla="*/ 294 w 750"/>
                  <a:gd name="T21" fmla="*/ 84 h 554"/>
                  <a:gd name="T22" fmla="*/ 268 w 750"/>
                  <a:gd name="T23" fmla="*/ 32 h 554"/>
                  <a:gd name="T24" fmla="*/ 200 w 750"/>
                  <a:gd name="T25" fmla="*/ 30 h 554"/>
                  <a:gd name="T26" fmla="*/ 108 w 750"/>
                  <a:gd name="T27" fmla="*/ 120 h 554"/>
                  <a:gd name="T28" fmla="*/ 10 w 750"/>
                  <a:gd name="T29" fmla="*/ 140 h 554"/>
                  <a:gd name="T30" fmla="*/ 10 w 750"/>
                  <a:gd name="T31" fmla="*/ 256 h 554"/>
                  <a:gd name="T32" fmla="*/ 32 w 750"/>
                  <a:gd name="T33" fmla="*/ 290 h 554"/>
                  <a:gd name="T34" fmla="*/ 4 w 750"/>
                  <a:gd name="T35" fmla="*/ 350 h 554"/>
                  <a:gd name="T36" fmla="*/ 0 w 750"/>
                  <a:gd name="T37" fmla="*/ 436 h 554"/>
                  <a:gd name="T38" fmla="*/ 144 w 750"/>
                  <a:gd name="T39" fmla="*/ 538 h 554"/>
                  <a:gd name="T40" fmla="*/ 178 w 750"/>
                  <a:gd name="T41" fmla="*/ 510 h 554"/>
                  <a:gd name="T42" fmla="*/ 258 w 750"/>
                  <a:gd name="T43" fmla="*/ 504 h 554"/>
                  <a:gd name="T44" fmla="*/ 326 w 750"/>
                  <a:gd name="T45" fmla="*/ 536 h 554"/>
                  <a:gd name="T46" fmla="*/ 388 w 750"/>
                  <a:gd name="T47" fmla="*/ 550 h 554"/>
                  <a:gd name="T48" fmla="*/ 424 w 750"/>
                  <a:gd name="T49" fmla="*/ 492 h 554"/>
                  <a:gd name="T50" fmla="*/ 540 w 750"/>
                  <a:gd name="T51" fmla="*/ 504 h 554"/>
                  <a:gd name="T52" fmla="*/ 622 w 750"/>
                  <a:gd name="T53" fmla="*/ 554 h 554"/>
                  <a:gd name="T54" fmla="*/ 722 w 750"/>
                  <a:gd name="T55" fmla="*/ 448 h 554"/>
                  <a:gd name="T56" fmla="*/ 750 w 750"/>
                  <a:gd name="T57" fmla="*/ 392 h 554"/>
                  <a:gd name="T58" fmla="*/ 730 w 750"/>
                  <a:gd name="T59" fmla="*/ 350 h 554"/>
                  <a:gd name="T60" fmla="*/ 640 w 750"/>
                  <a:gd name="T61" fmla="*/ 352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0" h="554">
                    <a:moveTo>
                      <a:pt x="640" y="352"/>
                    </a:moveTo>
                    <a:lnTo>
                      <a:pt x="620" y="302"/>
                    </a:lnTo>
                    <a:lnTo>
                      <a:pt x="662" y="250"/>
                    </a:lnTo>
                    <a:lnTo>
                      <a:pt x="662" y="208"/>
                    </a:lnTo>
                    <a:lnTo>
                      <a:pt x="562" y="200"/>
                    </a:lnTo>
                    <a:lnTo>
                      <a:pt x="524" y="102"/>
                    </a:lnTo>
                    <a:lnTo>
                      <a:pt x="482" y="84"/>
                    </a:lnTo>
                    <a:lnTo>
                      <a:pt x="430" y="0"/>
                    </a:lnTo>
                    <a:lnTo>
                      <a:pt x="382" y="24"/>
                    </a:lnTo>
                    <a:lnTo>
                      <a:pt x="378" y="92"/>
                    </a:lnTo>
                    <a:lnTo>
                      <a:pt x="294" y="84"/>
                    </a:lnTo>
                    <a:lnTo>
                      <a:pt x="268" y="32"/>
                    </a:lnTo>
                    <a:lnTo>
                      <a:pt x="200" y="30"/>
                    </a:lnTo>
                    <a:lnTo>
                      <a:pt x="108" y="120"/>
                    </a:lnTo>
                    <a:lnTo>
                      <a:pt x="10" y="140"/>
                    </a:lnTo>
                    <a:lnTo>
                      <a:pt x="10" y="256"/>
                    </a:lnTo>
                    <a:lnTo>
                      <a:pt x="32" y="290"/>
                    </a:lnTo>
                    <a:lnTo>
                      <a:pt x="4" y="350"/>
                    </a:lnTo>
                    <a:lnTo>
                      <a:pt x="0" y="436"/>
                    </a:lnTo>
                    <a:lnTo>
                      <a:pt x="144" y="538"/>
                    </a:lnTo>
                    <a:lnTo>
                      <a:pt x="178" y="510"/>
                    </a:lnTo>
                    <a:lnTo>
                      <a:pt x="258" y="504"/>
                    </a:lnTo>
                    <a:lnTo>
                      <a:pt x="326" y="536"/>
                    </a:lnTo>
                    <a:lnTo>
                      <a:pt x="388" y="550"/>
                    </a:lnTo>
                    <a:lnTo>
                      <a:pt x="424" y="492"/>
                    </a:lnTo>
                    <a:lnTo>
                      <a:pt x="540" y="504"/>
                    </a:lnTo>
                    <a:lnTo>
                      <a:pt x="622" y="554"/>
                    </a:lnTo>
                    <a:lnTo>
                      <a:pt x="722" y="448"/>
                    </a:lnTo>
                    <a:lnTo>
                      <a:pt x="750" y="392"/>
                    </a:lnTo>
                    <a:lnTo>
                      <a:pt x="730" y="350"/>
                    </a:lnTo>
                    <a:lnTo>
                      <a:pt x="640" y="35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sp>
            <p:nvSpPr>
              <p:cNvPr id="91" name="Freeform 110"/>
              <p:cNvSpPr>
                <a:spLocks/>
              </p:cNvSpPr>
              <p:nvPr/>
            </p:nvSpPr>
            <p:spPr bwMode="auto">
              <a:xfrm>
                <a:off x="6278619" y="2718614"/>
                <a:ext cx="1118353" cy="1397500"/>
              </a:xfrm>
              <a:custGeom>
                <a:avLst/>
                <a:gdLst>
                  <a:gd name="T0" fmla="*/ 592 w 1367"/>
                  <a:gd name="T1" fmla="*/ 47 h 1714"/>
                  <a:gd name="T2" fmla="*/ 683 w 1367"/>
                  <a:gd name="T3" fmla="*/ 113 h 1714"/>
                  <a:gd name="T4" fmla="*/ 745 w 1367"/>
                  <a:gd name="T5" fmla="*/ 111 h 1714"/>
                  <a:gd name="T6" fmla="*/ 813 w 1367"/>
                  <a:gd name="T7" fmla="*/ 142 h 1714"/>
                  <a:gd name="T8" fmla="*/ 875 w 1367"/>
                  <a:gd name="T9" fmla="*/ 214 h 1714"/>
                  <a:gd name="T10" fmla="*/ 862 w 1367"/>
                  <a:gd name="T11" fmla="*/ 302 h 1714"/>
                  <a:gd name="T12" fmla="*/ 828 w 1367"/>
                  <a:gd name="T13" fmla="*/ 346 h 1714"/>
                  <a:gd name="T14" fmla="*/ 818 w 1367"/>
                  <a:gd name="T15" fmla="*/ 418 h 1714"/>
                  <a:gd name="T16" fmla="*/ 853 w 1367"/>
                  <a:gd name="T17" fmla="*/ 421 h 1714"/>
                  <a:gd name="T18" fmla="*/ 905 w 1367"/>
                  <a:gd name="T19" fmla="*/ 480 h 1714"/>
                  <a:gd name="T20" fmla="*/ 890 w 1367"/>
                  <a:gd name="T21" fmla="*/ 563 h 1714"/>
                  <a:gd name="T22" fmla="*/ 882 w 1367"/>
                  <a:gd name="T23" fmla="*/ 643 h 1714"/>
                  <a:gd name="T24" fmla="*/ 864 w 1367"/>
                  <a:gd name="T25" fmla="*/ 717 h 1714"/>
                  <a:gd name="T26" fmla="*/ 986 w 1367"/>
                  <a:gd name="T27" fmla="*/ 816 h 1714"/>
                  <a:gd name="T28" fmla="*/ 1097 w 1367"/>
                  <a:gd name="T29" fmla="*/ 837 h 1714"/>
                  <a:gd name="T30" fmla="*/ 1247 w 1367"/>
                  <a:gd name="T31" fmla="*/ 904 h 1714"/>
                  <a:gd name="T32" fmla="*/ 1367 w 1367"/>
                  <a:gd name="T33" fmla="*/ 1071 h 1714"/>
                  <a:gd name="T34" fmla="*/ 1277 w 1367"/>
                  <a:gd name="T35" fmla="*/ 1124 h 1714"/>
                  <a:gd name="T36" fmla="*/ 1198 w 1367"/>
                  <a:gd name="T37" fmla="*/ 1105 h 1714"/>
                  <a:gd name="T38" fmla="*/ 1128 w 1367"/>
                  <a:gd name="T39" fmla="*/ 1126 h 1714"/>
                  <a:gd name="T40" fmla="*/ 1093 w 1367"/>
                  <a:gd name="T41" fmla="*/ 1161 h 1714"/>
                  <a:gd name="T42" fmla="*/ 1057 w 1367"/>
                  <a:gd name="T43" fmla="*/ 1156 h 1714"/>
                  <a:gd name="T44" fmla="*/ 942 w 1367"/>
                  <a:gd name="T45" fmla="*/ 1205 h 1714"/>
                  <a:gd name="T46" fmla="*/ 837 w 1367"/>
                  <a:gd name="T47" fmla="*/ 1280 h 1714"/>
                  <a:gd name="T48" fmla="*/ 870 w 1367"/>
                  <a:gd name="T49" fmla="*/ 1399 h 1714"/>
                  <a:gd name="T50" fmla="*/ 854 w 1367"/>
                  <a:gd name="T51" fmla="*/ 1493 h 1714"/>
                  <a:gd name="T52" fmla="*/ 873 w 1367"/>
                  <a:gd name="T53" fmla="*/ 1560 h 1714"/>
                  <a:gd name="T54" fmla="*/ 924 w 1367"/>
                  <a:gd name="T55" fmla="*/ 1659 h 1714"/>
                  <a:gd name="T56" fmla="*/ 912 w 1367"/>
                  <a:gd name="T57" fmla="*/ 1711 h 1714"/>
                  <a:gd name="T58" fmla="*/ 865 w 1367"/>
                  <a:gd name="T59" fmla="*/ 1686 h 1714"/>
                  <a:gd name="T60" fmla="*/ 745 w 1367"/>
                  <a:gd name="T61" fmla="*/ 1659 h 1714"/>
                  <a:gd name="T62" fmla="*/ 598 w 1367"/>
                  <a:gd name="T63" fmla="*/ 1619 h 1714"/>
                  <a:gd name="T64" fmla="*/ 519 w 1367"/>
                  <a:gd name="T65" fmla="*/ 1603 h 1714"/>
                  <a:gd name="T66" fmla="*/ 454 w 1367"/>
                  <a:gd name="T67" fmla="*/ 1523 h 1714"/>
                  <a:gd name="T68" fmla="*/ 478 w 1367"/>
                  <a:gd name="T69" fmla="*/ 1459 h 1714"/>
                  <a:gd name="T70" fmla="*/ 285 w 1367"/>
                  <a:gd name="T71" fmla="*/ 1343 h 1714"/>
                  <a:gd name="T72" fmla="*/ 217 w 1367"/>
                  <a:gd name="T73" fmla="*/ 1317 h 1714"/>
                  <a:gd name="T74" fmla="*/ 205 w 1367"/>
                  <a:gd name="T75" fmla="*/ 1248 h 1714"/>
                  <a:gd name="T76" fmla="*/ 173 w 1367"/>
                  <a:gd name="T77" fmla="*/ 1210 h 1714"/>
                  <a:gd name="T78" fmla="*/ 181 w 1367"/>
                  <a:gd name="T79" fmla="*/ 1180 h 1714"/>
                  <a:gd name="T80" fmla="*/ 83 w 1367"/>
                  <a:gd name="T81" fmla="*/ 1156 h 1714"/>
                  <a:gd name="T82" fmla="*/ 5 w 1367"/>
                  <a:gd name="T83" fmla="*/ 1083 h 1714"/>
                  <a:gd name="T84" fmla="*/ 50 w 1367"/>
                  <a:gd name="T85" fmla="*/ 972 h 1714"/>
                  <a:gd name="T86" fmla="*/ 57 w 1367"/>
                  <a:gd name="T87" fmla="*/ 817 h 1714"/>
                  <a:gd name="T88" fmla="*/ 235 w 1367"/>
                  <a:gd name="T89" fmla="*/ 697 h 1714"/>
                  <a:gd name="T90" fmla="*/ 210 w 1367"/>
                  <a:gd name="T91" fmla="*/ 532 h 1714"/>
                  <a:gd name="T92" fmla="*/ 231 w 1367"/>
                  <a:gd name="T93" fmla="*/ 476 h 1714"/>
                  <a:gd name="T94" fmla="*/ 191 w 1367"/>
                  <a:gd name="T95" fmla="*/ 322 h 1714"/>
                  <a:gd name="T96" fmla="*/ 128 w 1367"/>
                  <a:gd name="T97" fmla="*/ 268 h 1714"/>
                  <a:gd name="T98" fmla="*/ 109 w 1367"/>
                  <a:gd name="T99" fmla="*/ 179 h 1714"/>
                  <a:gd name="T100" fmla="*/ 203 w 1367"/>
                  <a:gd name="T101" fmla="*/ 178 h 1714"/>
                  <a:gd name="T102" fmla="*/ 305 w 1367"/>
                  <a:gd name="T103" fmla="*/ 130 h 1714"/>
                  <a:gd name="T104" fmla="*/ 453 w 1367"/>
                  <a:gd name="T105" fmla="*/ 116 h 1714"/>
                  <a:gd name="T106" fmla="*/ 523 w 1367"/>
                  <a:gd name="T107" fmla="*/ 27 h 1714"/>
                  <a:gd name="T108" fmla="*/ 545 w 1367"/>
                  <a:gd name="T109" fmla="*/ 15 h 1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67" h="1714">
                    <a:moveTo>
                      <a:pt x="545" y="15"/>
                    </a:moveTo>
                    <a:cubicBezTo>
                      <a:pt x="550" y="27"/>
                      <a:pt x="562" y="37"/>
                      <a:pt x="592" y="47"/>
                    </a:cubicBezTo>
                    <a:cubicBezTo>
                      <a:pt x="621" y="57"/>
                      <a:pt x="643" y="67"/>
                      <a:pt x="651" y="80"/>
                    </a:cubicBezTo>
                    <a:cubicBezTo>
                      <a:pt x="660" y="93"/>
                      <a:pt x="672" y="108"/>
                      <a:pt x="683" y="113"/>
                    </a:cubicBezTo>
                    <a:cubicBezTo>
                      <a:pt x="707" y="123"/>
                      <a:pt x="723" y="129"/>
                      <a:pt x="723" y="129"/>
                    </a:cubicBezTo>
                    <a:cubicBezTo>
                      <a:pt x="745" y="111"/>
                      <a:pt x="745" y="111"/>
                      <a:pt x="745" y="111"/>
                    </a:cubicBezTo>
                    <a:cubicBezTo>
                      <a:pt x="794" y="122"/>
                      <a:pt x="794" y="122"/>
                      <a:pt x="794" y="122"/>
                    </a:cubicBezTo>
                    <a:cubicBezTo>
                      <a:pt x="813" y="142"/>
                      <a:pt x="813" y="142"/>
                      <a:pt x="813" y="142"/>
                    </a:cubicBezTo>
                    <a:cubicBezTo>
                      <a:pt x="851" y="145"/>
                      <a:pt x="851" y="145"/>
                      <a:pt x="851" y="145"/>
                    </a:cubicBezTo>
                    <a:cubicBezTo>
                      <a:pt x="875" y="214"/>
                      <a:pt x="875" y="214"/>
                      <a:pt x="875" y="214"/>
                    </a:cubicBezTo>
                    <a:cubicBezTo>
                      <a:pt x="833" y="243"/>
                      <a:pt x="833" y="243"/>
                      <a:pt x="833" y="243"/>
                    </a:cubicBezTo>
                    <a:cubicBezTo>
                      <a:pt x="862" y="302"/>
                      <a:pt x="862" y="302"/>
                      <a:pt x="862" y="302"/>
                    </a:cubicBezTo>
                    <a:cubicBezTo>
                      <a:pt x="848" y="342"/>
                      <a:pt x="848" y="342"/>
                      <a:pt x="848" y="342"/>
                    </a:cubicBezTo>
                    <a:cubicBezTo>
                      <a:pt x="828" y="346"/>
                      <a:pt x="828" y="346"/>
                      <a:pt x="828" y="346"/>
                    </a:cubicBezTo>
                    <a:cubicBezTo>
                      <a:pt x="808" y="376"/>
                      <a:pt x="808" y="376"/>
                      <a:pt x="808" y="376"/>
                    </a:cubicBezTo>
                    <a:cubicBezTo>
                      <a:pt x="818" y="418"/>
                      <a:pt x="818" y="418"/>
                      <a:pt x="818" y="418"/>
                    </a:cubicBezTo>
                    <a:cubicBezTo>
                      <a:pt x="836" y="431"/>
                      <a:pt x="836" y="431"/>
                      <a:pt x="836" y="431"/>
                    </a:cubicBezTo>
                    <a:cubicBezTo>
                      <a:pt x="853" y="421"/>
                      <a:pt x="853" y="421"/>
                      <a:pt x="853" y="421"/>
                    </a:cubicBezTo>
                    <a:cubicBezTo>
                      <a:pt x="898" y="451"/>
                      <a:pt x="898" y="451"/>
                      <a:pt x="898" y="451"/>
                    </a:cubicBezTo>
                    <a:cubicBezTo>
                      <a:pt x="905" y="480"/>
                      <a:pt x="905" y="480"/>
                      <a:pt x="905" y="480"/>
                    </a:cubicBezTo>
                    <a:cubicBezTo>
                      <a:pt x="890" y="513"/>
                      <a:pt x="890" y="513"/>
                      <a:pt x="890" y="513"/>
                    </a:cubicBezTo>
                    <a:cubicBezTo>
                      <a:pt x="890" y="563"/>
                      <a:pt x="890" y="563"/>
                      <a:pt x="890" y="563"/>
                    </a:cubicBezTo>
                    <a:cubicBezTo>
                      <a:pt x="901" y="599"/>
                      <a:pt x="901" y="599"/>
                      <a:pt x="901" y="599"/>
                    </a:cubicBezTo>
                    <a:cubicBezTo>
                      <a:pt x="882" y="643"/>
                      <a:pt x="882" y="643"/>
                      <a:pt x="882" y="643"/>
                    </a:cubicBezTo>
                    <a:cubicBezTo>
                      <a:pt x="902" y="672"/>
                      <a:pt x="902" y="672"/>
                      <a:pt x="902" y="672"/>
                    </a:cubicBezTo>
                    <a:cubicBezTo>
                      <a:pt x="864" y="717"/>
                      <a:pt x="864" y="717"/>
                      <a:pt x="864" y="717"/>
                    </a:cubicBezTo>
                    <a:cubicBezTo>
                      <a:pt x="958" y="829"/>
                      <a:pt x="958" y="829"/>
                      <a:pt x="958" y="829"/>
                    </a:cubicBezTo>
                    <a:cubicBezTo>
                      <a:pt x="986" y="816"/>
                      <a:pt x="986" y="816"/>
                      <a:pt x="986" y="816"/>
                    </a:cubicBezTo>
                    <a:cubicBezTo>
                      <a:pt x="1045" y="865"/>
                      <a:pt x="1045" y="865"/>
                      <a:pt x="1045" y="865"/>
                    </a:cubicBezTo>
                    <a:cubicBezTo>
                      <a:pt x="1097" y="837"/>
                      <a:pt x="1097" y="837"/>
                      <a:pt x="1097" y="837"/>
                    </a:cubicBezTo>
                    <a:cubicBezTo>
                      <a:pt x="1213" y="906"/>
                      <a:pt x="1213" y="906"/>
                      <a:pt x="1213" y="906"/>
                    </a:cubicBezTo>
                    <a:cubicBezTo>
                      <a:pt x="1247" y="904"/>
                      <a:pt x="1247" y="904"/>
                      <a:pt x="1247" y="904"/>
                    </a:cubicBezTo>
                    <a:cubicBezTo>
                      <a:pt x="1342" y="965"/>
                      <a:pt x="1342" y="965"/>
                      <a:pt x="1342" y="965"/>
                    </a:cubicBezTo>
                    <a:cubicBezTo>
                      <a:pt x="1367" y="1071"/>
                      <a:pt x="1367" y="1071"/>
                      <a:pt x="1367" y="1071"/>
                    </a:cubicBezTo>
                    <a:cubicBezTo>
                      <a:pt x="1326" y="1141"/>
                      <a:pt x="1326" y="1141"/>
                      <a:pt x="1326" y="1141"/>
                    </a:cubicBezTo>
                    <a:cubicBezTo>
                      <a:pt x="1277" y="1124"/>
                      <a:pt x="1277" y="1124"/>
                      <a:pt x="1277" y="1124"/>
                    </a:cubicBezTo>
                    <a:cubicBezTo>
                      <a:pt x="1253" y="1136"/>
                      <a:pt x="1253" y="1136"/>
                      <a:pt x="1253" y="1136"/>
                    </a:cubicBezTo>
                    <a:cubicBezTo>
                      <a:pt x="1198" y="1105"/>
                      <a:pt x="1198" y="1105"/>
                      <a:pt x="1198" y="1105"/>
                    </a:cubicBezTo>
                    <a:cubicBezTo>
                      <a:pt x="1150" y="1131"/>
                      <a:pt x="1150" y="1131"/>
                      <a:pt x="1150" y="1131"/>
                    </a:cubicBezTo>
                    <a:cubicBezTo>
                      <a:pt x="1128" y="1126"/>
                      <a:pt x="1128" y="1126"/>
                      <a:pt x="1128" y="1126"/>
                    </a:cubicBezTo>
                    <a:cubicBezTo>
                      <a:pt x="1101" y="1133"/>
                      <a:pt x="1101" y="1133"/>
                      <a:pt x="1101" y="1133"/>
                    </a:cubicBezTo>
                    <a:cubicBezTo>
                      <a:pt x="1093" y="1161"/>
                      <a:pt x="1093" y="1161"/>
                      <a:pt x="1093" y="1161"/>
                    </a:cubicBezTo>
                    <a:cubicBezTo>
                      <a:pt x="1076" y="1166"/>
                      <a:pt x="1076" y="1166"/>
                      <a:pt x="1076" y="1166"/>
                    </a:cubicBezTo>
                    <a:cubicBezTo>
                      <a:pt x="1057" y="1156"/>
                      <a:pt x="1057" y="1156"/>
                      <a:pt x="1057" y="1156"/>
                    </a:cubicBezTo>
                    <a:cubicBezTo>
                      <a:pt x="982" y="1174"/>
                      <a:pt x="982" y="1174"/>
                      <a:pt x="982" y="1174"/>
                    </a:cubicBezTo>
                    <a:cubicBezTo>
                      <a:pt x="942" y="1205"/>
                      <a:pt x="942" y="1205"/>
                      <a:pt x="942" y="1205"/>
                    </a:cubicBezTo>
                    <a:cubicBezTo>
                      <a:pt x="876" y="1221"/>
                      <a:pt x="876" y="1221"/>
                      <a:pt x="876" y="1221"/>
                    </a:cubicBezTo>
                    <a:cubicBezTo>
                      <a:pt x="837" y="1280"/>
                      <a:pt x="837" y="1280"/>
                      <a:pt x="837" y="1280"/>
                    </a:cubicBezTo>
                    <a:cubicBezTo>
                      <a:pt x="865" y="1324"/>
                      <a:pt x="865" y="1324"/>
                      <a:pt x="865" y="1324"/>
                    </a:cubicBezTo>
                    <a:cubicBezTo>
                      <a:pt x="870" y="1399"/>
                      <a:pt x="870" y="1399"/>
                      <a:pt x="870" y="1399"/>
                    </a:cubicBezTo>
                    <a:cubicBezTo>
                      <a:pt x="850" y="1414"/>
                      <a:pt x="850" y="1414"/>
                      <a:pt x="850" y="1414"/>
                    </a:cubicBezTo>
                    <a:cubicBezTo>
                      <a:pt x="854" y="1493"/>
                      <a:pt x="854" y="1493"/>
                      <a:pt x="854" y="1493"/>
                    </a:cubicBezTo>
                    <a:cubicBezTo>
                      <a:pt x="873" y="1513"/>
                      <a:pt x="873" y="1513"/>
                      <a:pt x="873" y="1513"/>
                    </a:cubicBezTo>
                    <a:cubicBezTo>
                      <a:pt x="873" y="1560"/>
                      <a:pt x="873" y="1560"/>
                      <a:pt x="873" y="1560"/>
                    </a:cubicBezTo>
                    <a:cubicBezTo>
                      <a:pt x="925" y="1605"/>
                      <a:pt x="925" y="1605"/>
                      <a:pt x="925" y="1605"/>
                    </a:cubicBezTo>
                    <a:cubicBezTo>
                      <a:pt x="924" y="1659"/>
                      <a:pt x="924" y="1659"/>
                      <a:pt x="924" y="1659"/>
                    </a:cubicBezTo>
                    <a:cubicBezTo>
                      <a:pt x="937" y="1679"/>
                      <a:pt x="937" y="1679"/>
                      <a:pt x="937" y="1679"/>
                    </a:cubicBezTo>
                    <a:cubicBezTo>
                      <a:pt x="912" y="1711"/>
                      <a:pt x="912" y="1711"/>
                      <a:pt x="912" y="1711"/>
                    </a:cubicBezTo>
                    <a:cubicBezTo>
                      <a:pt x="881" y="1714"/>
                      <a:pt x="881" y="1714"/>
                      <a:pt x="881" y="1714"/>
                    </a:cubicBezTo>
                    <a:cubicBezTo>
                      <a:pt x="865" y="1686"/>
                      <a:pt x="865" y="1686"/>
                      <a:pt x="865" y="1686"/>
                    </a:cubicBezTo>
                    <a:cubicBezTo>
                      <a:pt x="778" y="1689"/>
                      <a:pt x="778" y="1689"/>
                      <a:pt x="778" y="1689"/>
                    </a:cubicBezTo>
                    <a:cubicBezTo>
                      <a:pt x="745" y="1659"/>
                      <a:pt x="745" y="1659"/>
                      <a:pt x="745" y="1659"/>
                    </a:cubicBezTo>
                    <a:cubicBezTo>
                      <a:pt x="625" y="1641"/>
                      <a:pt x="625" y="1641"/>
                      <a:pt x="625" y="1641"/>
                    </a:cubicBezTo>
                    <a:cubicBezTo>
                      <a:pt x="598" y="1619"/>
                      <a:pt x="598" y="1619"/>
                      <a:pt x="598" y="1619"/>
                    </a:cubicBezTo>
                    <a:cubicBezTo>
                      <a:pt x="559" y="1604"/>
                      <a:pt x="559" y="1604"/>
                      <a:pt x="559" y="1604"/>
                    </a:cubicBezTo>
                    <a:cubicBezTo>
                      <a:pt x="519" y="1603"/>
                      <a:pt x="519" y="1603"/>
                      <a:pt x="519" y="1603"/>
                    </a:cubicBezTo>
                    <a:cubicBezTo>
                      <a:pt x="498" y="1542"/>
                      <a:pt x="498" y="1542"/>
                      <a:pt x="498" y="1542"/>
                    </a:cubicBezTo>
                    <a:cubicBezTo>
                      <a:pt x="454" y="1523"/>
                      <a:pt x="454" y="1523"/>
                      <a:pt x="454" y="1523"/>
                    </a:cubicBezTo>
                    <a:cubicBezTo>
                      <a:pt x="442" y="1496"/>
                      <a:pt x="442" y="1496"/>
                      <a:pt x="442" y="1496"/>
                    </a:cubicBezTo>
                    <a:cubicBezTo>
                      <a:pt x="478" y="1459"/>
                      <a:pt x="478" y="1459"/>
                      <a:pt x="478" y="1459"/>
                    </a:cubicBezTo>
                    <a:cubicBezTo>
                      <a:pt x="441" y="1381"/>
                      <a:pt x="441" y="1381"/>
                      <a:pt x="441" y="1381"/>
                    </a:cubicBezTo>
                    <a:cubicBezTo>
                      <a:pt x="285" y="1343"/>
                      <a:pt x="285" y="1343"/>
                      <a:pt x="285" y="1343"/>
                    </a:cubicBezTo>
                    <a:cubicBezTo>
                      <a:pt x="244" y="1346"/>
                      <a:pt x="244" y="1346"/>
                      <a:pt x="244" y="1346"/>
                    </a:cubicBezTo>
                    <a:cubicBezTo>
                      <a:pt x="217" y="1317"/>
                      <a:pt x="217" y="1317"/>
                      <a:pt x="217" y="1317"/>
                    </a:cubicBezTo>
                    <a:cubicBezTo>
                      <a:pt x="222" y="1289"/>
                      <a:pt x="222" y="1289"/>
                      <a:pt x="222" y="1289"/>
                    </a:cubicBezTo>
                    <a:cubicBezTo>
                      <a:pt x="205" y="1248"/>
                      <a:pt x="205" y="1248"/>
                      <a:pt x="205" y="1248"/>
                    </a:cubicBezTo>
                    <a:cubicBezTo>
                      <a:pt x="182" y="1241"/>
                      <a:pt x="182" y="1241"/>
                      <a:pt x="182" y="1241"/>
                    </a:cubicBezTo>
                    <a:cubicBezTo>
                      <a:pt x="173" y="1210"/>
                      <a:pt x="173" y="1210"/>
                      <a:pt x="173" y="1210"/>
                    </a:cubicBezTo>
                    <a:cubicBezTo>
                      <a:pt x="184" y="1195"/>
                      <a:pt x="184" y="1195"/>
                      <a:pt x="184" y="1195"/>
                    </a:cubicBezTo>
                    <a:cubicBezTo>
                      <a:pt x="181" y="1180"/>
                      <a:pt x="181" y="1180"/>
                      <a:pt x="181" y="1180"/>
                    </a:cubicBezTo>
                    <a:cubicBezTo>
                      <a:pt x="146" y="1182"/>
                      <a:pt x="146" y="1182"/>
                      <a:pt x="146" y="1182"/>
                    </a:cubicBezTo>
                    <a:cubicBezTo>
                      <a:pt x="83" y="1156"/>
                      <a:pt x="83" y="1156"/>
                      <a:pt x="83" y="1156"/>
                    </a:cubicBezTo>
                    <a:cubicBezTo>
                      <a:pt x="35" y="1157"/>
                      <a:pt x="35" y="1157"/>
                      <a:pt x="35" y="1157"/>
                    </a:cubicBezTo>
                    <a:cubicBezTo>
                      <a:pt x="5" y="1083"/>
                      <a:pt x="5" y="1083"/>
                      <a:pt x="5" y="1083"/>
                    </a:cubicBezTo>
                    <a:cubicBezTo>
                      <a:pt x="0" y="1054"/>
                      <a:pt x="0" y="1054"/>
                      <a:pt x="0" y="1054"/>
                    </a:cubicBezTo>
                    <a:cubicBezTo>
                      <a:pt x="50" y="972"/>
                      <a:pt x="50" y="972"/>
                      <a:pt x="50" y="972"/>
                    </a:cubicBezTo>
                    <a:cubicBezTo>
                      <a:pt x="17" y="889"/>
                      <a:pt x="17" y="889"/>
                      <a:pt x="17" y="889"/>
                    </a:cubicBezTo>
                    <a:cubicBezTo>
                      <a:pt x="57" y="817"/>
                      <a:pt x="57" y="817"/>
                      <a:pt x="57" y="817"/>
                    </a:cubicBezTo>
                    <a:cubicBezTo>
                      <a:pt x="197" y="795"/>
                      <a:pt x="197" y="795"/>
                      <a:pt x="197" y="795"/>
                    </a:cubicBezTo>
                    <a:cubicBezTo>
                      <a:pt x="235" y="697"/>
                      <a:pt x="235" y="697"/>
                      <a:pt x="235" y="697"/>
                    </a:cubicBezTo>
                    <a:cubicBezTo>
                      <a:pt x="212" y="673"/>
                      <a:pt x="212" y="673"/>
                      <a:pt x="212" y="673"/>
                    </a:cubicBezTo>
                    <a:cubicBezTo>
                      <a:pt x="210" y="532"/>
                      <a:pt x="210" y="532"/>
                      <a:pt x="210" y="532"/>
                    </a:cubicBezTo>
                    <a:cubicBezTo>
                      <a:pt x="197" y="505"/>
                      <a:pt x="197" y="505"/>
                      <a:pt x="197" y="505"/>
                    </a:cubicBezTo>
                    <a:cubicBezTo>
                      <a:pt x="231" y="476"/>
                      <a:pt x="231" y="476"/>
                      <a:pt x="231" y="476"/>
                    </a:cubicBezTo>
                    <a:cubicBezTo>
                      <a:pt x="192" y="430"/>
                      <a:pt x="192" y="430"/>
                      <a:pt x="192" y="430"/>
                    </a:cubicBezTo>
                    <a:cubicBezTo>
                      <a:pt x="191" y="322"/>
                      <a:pt x="191" y="322"/>
                      <a:pt x="191" y="322"/>
                    </a:cubicBezTo>
                    <a:cubicBezTo>
                      <a:pt x="142" y="312"/>
                      <a:pt x="142" y="312"/>
                      <a:pt x="142" y="312"/>
                    </a:cubicBezTo>
                    <a:cubicBezTo>
                      <a:pt x="128" y="268"/>
                      <a:pt x="128" y="268"/>
                      <a:pt x="128" y="268"/>
                    </a:cubicBezTo>
                    <a:cubicBezTo>
                      <a:pt x="96" y="244"/>
                      <a:pt x="96" y="244"/>
                      <a:pt x="96" y="244"/>
                    </a:cubicBezTo>
                    <a:cubicBezTo>
                      <a:pt x="109" y="179"/>
                      <a:pt x="109" y="179"/>
                      <a:pt x="109" y="179"/>
                    </a:cubicBezTo>
                    <a:cubicBezTo>
                      <a:pt x="153" y="168"/>
                      <a:pt x="153" y="168"/>
                      <a:pt x="153" y="168"/>
                    </a:cubicBezTo>
                    <a:cubicBezTo>
                      <a:pt x="203" y="178"/>
                      <a:pt x="203" y="178"/>
                      <a:pt x="203" y="178"/>
                    </a:cubicBezTo>
                    <a:cubicBezTo>
                      <a:pt x="204" y="154"/>
                      <a:pt x="204" y="154"/>
                      <a:pt x="204" y="154"/>
                    </a:cubicBezTo>
                    <a:cubicBezTo>
                      <a:pt x="305" y="130"/>
                      <a:pt x="305" y="130"/>
                      <a:pt x="305" y="130"/>
                    </a:cubicBezTo>
                    <a:cubicBezTo>
                      <a:pt x="347" y="149"/>
                      <a:pt x="347" y="149"/>
                      <a:pt x="347" y="149"/>
                    </a:cubicBezTo>
                    <a:cubicBezTo>
                      <a:pt x="453" y="116"/>
                      <a:pt x="453" y="116"/>
                      <a:pt x="453" y="116"/>
                    </a:cubicBezTo>
                    <a:cubicBezTo>
                      <a:pt x="450" y="86"/>
                      <a:pt x="450" y="86"/>
                      <a:pt x="450" y="86"/>
                    </a:cubicBezTo>
                    <a:cubicBezTo>
                      <a:pt x="523" y="27"/>
                      <a:pt x="523" y="27"/>
                      <a:pt x="523" y="27"/>
                    </a:cubicBezTo>
                    <a:cubicBezTo>
                      <a:pt x="530" y="0"/>
                      <a:pt x="530" y="0"/>
                      <a:pt x="530" y="0"/>
                    </a:cubicBezTo>
                    <a:cubicBezTo>
                      <a:pt x="530" y="0"/>
                      <a:pt x="540" y="3"/>
                      <a:pt x="545" y="15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sp>
            <p:nvSpPr>
              <p:cNvPr id="92" name="Freeform 111"/>
              <p:cNvSpPr>
                <a:spLocks/>
              </p:cNvSpPr>
              <p:nvPr/>
            </p:nvSpPr>
            <p:spPr bwMode="auto">
              <a:xfrm>
                <a:off x="5991673" y="3654626"/>
                <a:ext cx="1202148" cy="996701"/>
              </a:xfrm>
              <a:custGeom>
                <a:avLst/>
                <a:gdLst>
                  <a:gd name="T0" fmla="*/ 92 w 2941"/>
                  <a:gd name="T1" fmla="*/ 445 h 2447"/>
                  <a:gd name="T2" fmla="*/ 322 w 2941"/>
                  <a:gd name="T3" fmla="*/ 745 h 2447"/>
                  <a:gd name="T4" fmla="*/ 252 w 2941"/>
                  <a:gd name="T5" fmla="*/ 805 h 2447"/>
                  <a:gd name="T6" fmla="*/ 158 w 2941"/>
                  <a:gd name="T7" fmla="*/ 845 h 2447"/>
                  <a:gd name="T8" fmla="*/ 162 w 2941"/>
                  <a:gd name="T9" fmla="*/ 1011 h 2447"/>
                  <a:gd name="T10" fmla="*/ 14 w 2941"/>
                  <a:gd name="T11" fmla="*/ 1161 h 2447"/>
                  <a:gd name="T12" fmla="*/ 72 w 2941"/>
                  <a:gd name="T13" fmla="*/ 1257 h 2447"/>
                  <a:gd name="T14" fmla="*/ 144 w 2941"/>
                  <a:gd name="T15" fmla="*/ 1334 h 2447"/>
                  <a:gd name="T16" fmla="*/ 26 w 2941"/>
                  <a:gd name="T17" fmla="*/ 1580 h 2447"/>
                  <a:gd name="T18" fmla="*/ 164 w 2941"/>
                  <a:gd name="T19" fmla="*/ 1626 h 2447"/>
                  <a:gd name="T20" fmla="*/ 258 w 2941"/>
                  <a:gd name="T21" fmla="*/ 1710 h 2447"/>
                  <a:gd name="T22" fmla="*/ 294 w 2941"/>
                  <a:gd name="T23" fmla="*/ 1926 h 2447"/>
                  <a:gd name="T24" fmla="*/ 412 w 2941"/>
                  <a:gd name="T25" fmla="*/ 1942 h 2447"/>
                  <a:gd name="T26" fmla="*/ 496 w 2941"/>
                  <a:gd name="T27" fmla="*/ 1986 h 2447"/>
                  <a:gd name="T28" fmla="*/ 808 w 2941"/>
                  <a:gd name="T29" fmla="*/ 2226 h 2447"/>
                  <a:gd name="T30" fmla="*/ 904 w 2941"/>
                  <a:gd name="T31" fmla="*/ 2437 h 2447"/>
                  <a:gd name="T32" fmla="*/ 1008 w 2941"/>
                  <a:gd name="T33" fmla="*/ 2372 h 2447"/>
                  <a:gd name="T34" fmla="*/ 1086 w 2941"/>
                  <a:gd name="T35" fmla="*/ 2308 h 2447"/>
                  <a:gd name="T36" fmla="*/ 1028 w 2941"/>
                  <a:gd name="T37" fmla="*/ 2208 h 2447"/>
                  <a:gd name="T38" fmla="*/ 1184 w 2941"/>
                  <a:gd name="T39" fmla="*/ 2136 h 2447"/>
                  <a:gd name="T40" fmla="*/ 1198 w 2941"/>
                  <a:gd name="T41" fmla="*/ 2218 h 2447"/>
                  <a:gd name="T42" fmla="*/ 1324 w 2941"/>
                  <a:gd name="T43" fmla="*/ 2350 h 2447"/>
                  <a:gd name="T44" fmla="*/ 1455 w 2941"/>
                  <a:gd name="T45" fmla="*/ 1966 h 2447"/>
                  <a:gd name="T46" fmla="*/ 1611 w 2941"/>
                  <a:gd name="T47" fmla="*/ 1962 h 2447"/>
                  <a:gd name="T48" fmla="*/ 1767 w 2941"/>
                  <a:gd name="T49" fmla="*/ 2122 h 2447"/>
                  <a:gd name="T50" fmla="*/ 1963 w 2941"/>
                  <a:gd name="T51" fmla="*/ 2058 h 2447"/>
                  <a:gd name="T52" fmla="*/ 2053 w 2941"/>
                  <a:gd name="T53" fmla="*/ 2046 h 2447"/>
                  <a:gd name="T54" fmla="*/ 2171 w 2941"/>
                  <a:gd name="T55" fmla="*/ 2070 h 2447"/>
                  <a:gd name="T56" fmla="*/ 2181 w 2941"/>
                  <a:gd name="T57" fmla="*/ 1984 h 2447"/>
                  <a:gd name="T58" fmla="*/ 2231 w 2941"/>
                  <a:gd name="T59" fmla="*/ 1930 h 2447"/>
                  <a:gd name="T60" fmla="*/ 2159 w 2941"/>
                  <a:gd name="T61" fmla="*/ 1816 h 2447"/>
                  <a:gd name="T62" fmla="*/ 2291 w 2941"/>
                  <a:gd name="T63" fmla="*/ 1656 h 2447"/>
                  <a:gd name="T64" fmla="*/ 2337 w 2941"/>
                  <a:gd name="T65" fmla="*/ 1752 h 2447"/>
                  <a:gd name="T66" fmla="*/ 2445 w 2941"/>
                  <a:gd name="T67" fmla="*/ 1706 h 2447"/>
                  <a:gd name="T68" fmla="*/ 2451 w 2941"/>
                  <a:gd name="T69" fmla="*/ 1630 h 2447"/>
                  <a:gd name="T70" fmla="*/ 2581 w 2941"/>
                  <a:gd name="T71" fmla="*/ 1600 h 2447"/>
                  <a:gd name="T72" fmla="*/ 2529 w 2941"/>
                  <a:gd name="T73" fmla="*/ 1362 h 2447"/>
                  <a:gd name="T74" fmla="*/ 2667 w 2941"/>
                  <a:gd name="T75" fmla="*/ 1297 h 2447"/>
                  <a:gd name="T76" fmla="*/ 2755 w 2941"/>
                  <a:gd name="T77" fmla="*/ 1253 h 2447"/>
                  <a:gd name="T78" fmla="*/ 2901 w 2941"/>
                  <a:gd name="T79" fmla="*/ 1211 h 2447"/>
                  <a:gd name="T80" fmla="*/ 2891 w 2941"/>
                  <a:gd name="T81" fmla="*/ 1057 h 2447"/>
                  <a:gd name="T82" fmla="*/ 2757 w 2941"/>
                  <a:gd name="T83" fmla="*/ 949 h 2447"/>
                  <a:gd name="T84" fmla="*/ 2553 w 2941"/>
                  <a:gd name="T85" fmla="*/ 915 h 2447"/>
                  <a:gd name="T86" fmla="*/ 2577 w 2941"/>
                  <a:gd name="T87" fmla="*/ 1063 h 2447"/>
                  <a:gd name="T88" fmla="*/ 2465 w 2941"/>
                  <a:gd name="T89" fmla="*/ 1133 h 2447"/>
                  <a:gd name="T90" fmla="*/ 2259 w 2941"/>
                  <a:gd name="T91" fmla="*/ 1083 h 2447"/>
                  <a:gd name="T92" fmla="*/ 1953 w 2941"/>
                  <a:gd name="T93" fmla="*/ 987 h 2447"/>
                  <a:gd name="T94" fmla="*/ 1821 w 2941"/>
                  <a:gd name="T95" fmla="*/ 913 h 2447"/>
                  <a:gd name="T96" fmla="*/ 1699 w 2941"/>
                  <a:gd name="T97" fmla="*/ 789 h 2447"/>
                  <a:gd name="T98" fmla="*/ 1587 w 2941"/>
                  <a:gd name="T99" fmla="*/ 697 h 2447"/>
                  <a:gd name="T100" fmla="*/ 1585 w 2941"/>
                  <a:gd name="T101" fmla="*/ 467 h 2447"/>
                  <a:gd name="T102" fmla="*/ 1190 w 2941"/>
                  <a:gd name="T103" fmla="*/ 397 h 2447"/>
                  <a:gd name="T104" fmla="*/ 1146 w 2941"/>
                  <a:gd name="T105" fmla="*/ 283 h 2447"/>
                  <a:gd name="T106" fmla="*/ 1066 w 2941"/>
                  <a:gd name="T107" fmla="*/ 186 h 2447"/>
                  <a:gd name="T108" fmla="*/ 1070 w 2941"/>
                  <a:gd name="T109" fmla="*/ 94 h 2447"/>
                  <a:gd name="T110" fmla="*/ 994 w 2941"/>
                  <a:gd name="T111" fmla="*/ 68 h 2447"/>
                  <a:gd name="T112" fmla="*/ 774 w 2941"/>
                  <a:gd name="T113" fmla="*/ 18 h 2447"/>
                  <a:gd name="T114" fmla="*/ 666 w 2941"/>
                  <a:gd name="T115" fmla="*/ 98 h 2447"/>
                  <a:gd name="T116" fmla="*/ 518 w 2941"/>
                  <a:gd name="T117" fmla="*/ 0 h 2447"/>
                  <a:gd name="T118" fmla="*/ 500 w 2941"/>
                  <a:gd name="T119" fmla="*/ 76 h 2447"/>
                  <a:gd name="T120" fmla="*/ 456 w 2941"/>
                  <a:gd name="T121" fmla="*/ 251 h 2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41" h="2447">
                    <a:moveTo>
                      <a:pt x="456" y="251"/>
                    </a:moveTo>
                    <a:lnTo>
                      <a:pt x="92" y="445"/>
                    </a:lnTo>
                    <a:lnTo>
                      <a:pt x="86" y="569"/>
                    </a:lnTo>
                    <a:lnTo>
                      <a:pt x="322" y="745"/>
                    </a:lnTo>
                    <a:lnTo>
                      <a:pt x="320" y="797"/>
                    </a:lnTo>
                    <a:lnTo>
                      <a:pt x="252" y="805"/>
                    </a:lnTo>
                    <a:lnTo>
                      <a:pt x="248" y="851"/>
                    </a:lnTo>
                    <a:lnTo>
                      <a:pt x="158" y="845"/>
                    </a:lnTo>
                    <a:lnTo>
                      <a:pt x="220" y="1013"/>
                    </a:lnTo>
                    <a:lnTo>
                      <a:pt x="162" y="1011"/>
                    </a:lnTo>
                    <a:lnTo>
                      <a:pt x="48" y="1157"/>
                    </a:lnTo>
                    <a:lnTo>
                      <a:pt x="14" y="1161"/>
                    </a:lnTo>
                    <a:lnTo>
                      <a:pt x="0" y="1209"/>
                    </a:lnTo>
                    <a:lnTo>
                      <a:pt x="72" y="1257"/>
                    </a:lnTo>
                    <a:lnTo>
                      <a:pt x="154" y="1249"/>
                    </a:lnTo>
                    <a:lnTo>
                      <a:pt x="144" y="1334"/>
                    </a:lnTo>
                    <a:lnTo>
                      <a:pt x="36" y="1372"/>
                    </a:lnTo>
                    <a:lnTo>
                      <a:pt x="26" y="1580"/>
                    </a:lnTo>
                    <a:lnTo>
                      <a:pt x="78" y="1582"/>
                    </a:lnTo>
                    <a:lnTo>
                      <a:pt x="164" y="1626"/>
                    </a:lnTo>
                    <a:lnTo>
                      <a:pt x="208" y="1600"/>
                    </a:lnTo>
                    <a:lnTo>
                      <a:pt x="258" y="1710"/>
                    </a:lnTo>
                    <a:lnTo>
                      <a:pt x="234" y="1910"/>
                    </a:lnTo>
                    <a:lnTo>
                      <a:pt x="294" y="1926"/>
                    </a:lnTo>
                    <a:lnTo>
                      <a:pt x="362" y="1906"/>
                    </a:lnTo>
                    <a:lnTo>
                      <a:pt x="412" y="1942"/>
                    </a:lnTo>
                    <a:lnTo>
                      <a:pt x="412" y="2006"/>
                    </a:lnTo>
                    <a:lnTo>
                      <a:pt x="496" y="1986"/>
                    </a:lnTo>
                    <a:lnTo>
                      <a:pt x="568" y="2104"/>
                    </a:lnTo>
                    <a:lnTo>
                      <a:pt x="808" y="2226"/>
                    </a:lnTo>
                    <a:lnTo>
                      <a:pt x="792" y="2342"/>
                    </a:lnTo>
                    <a:lnTo>
                      <a:pt x="904" y="2437"/>
                    </a:lnTo>
                    <a:lnTo>
                      <a:pt x="992" y="2447"/>
                    </a:lnTo>
                    <a:lnTo>
                      <a:pt x="1008" y="2372"/>
                    </a:lnTo>
                    <a:lnTo>
                      <a:pt x="1074" y="2372"/>
                    </a:lnTo>
                    <a:lnTo>
                      <a:pt x="1086" y="2308"/>
                    </a:lnTo>
                    <a:lnTo>
                      <a:pt x="998" y="2282"/>
                    </a:lnTo>
                    <a:lnTo>
                      <a:pt x="1028" y="2208"/>
                    </a:lnTo>
                    <a:lnTo>
                      <a:pt x="1100" y="2208"/>
                    </a:lnTo>
                    <a:lnTo>
                      <a:pt x="1184" y="2136"/>
                    </a:lnTo>
                    <a:lnTo>
                      <a:pt x="1202" y="2140"/>
                    </a:lnTo>
                    <a:lnTo>
                      <a:pt x="1198" y="2218"/>
                    </a:lnTo>
                    <a:lnTo>
                      <a:pt x="1274" y="2210"/>
                    </a:lnTo>
                    <a:lnTo>
                      <a:pt x="1324" y="2350"/>
                    </a:lnTo>
                    <a:lnTo>
                      <a:pt x="1541" y="2294"/>
                    </a:lnTo>
                    <a:lnTo>
                      <a:pt x="1455" y="1966"/>
                    </a:lnTo>
                    <a:lnTo>
                      <a:pt x="1531" y="1936"/>
                    </a:lnTo>
                    <a:lnTo>
                      <a:pt x="1611" y="1962"/>
                    </a:lnTo>
                    <a:lnTo>
                      <a:pt x="1645" y="2086"/>
                    </a:lnTo>
                    <a:lnTo>
                      <a:pt x="1767" y="2122"/>
                    </a:lnTo>
                    <a:lnTo>
                      <a:pt x="1919" y="2042"/>
                    </a:lnTo>
                    <a:lnTo>
                      <a:pt x="1963" y="2058"/>
                    </a:lnTo>
                    <a:lnTo>
                      <a:pt x="2017" y="2024"/>
                    </a:lnTo>
                    <a:lnTo>
                      <a:pt x="2053" y="2046"/>
                    </a:lnTo>
                    <a:lnTo>
                      <a:pt x="2045" y="2068"/>
                    </a:lnTo>
                    <a:lnTo>
                      <a:pt x="2171" y="2070"/>
                    </a:lnTo>
                    <a:lnTo>
                      <a:pt x="2227" y="2036"/>
                    </a:lnTo>
                    <a:lnTo>
                      <a:pt x="2181" y="1984"/>
                    </a:lnTo>
                    <a:lnTo>
                      <a:pt x="2183" y="1954"/>
                    </a:lnTo>
                    <a:lnTo>
                      <a:pt x="2231" y="1930"/>
                    </a:lnTo>
                    <a:lnTo>
                      <a:pt x="2247" y="1874"/>
                    </a:lnTo>
                    <a:lnTo>
                      <a:pt x="2159" y="1816"/>
                    </a:lnTo>
                    <a:lnTo>
                      <a:pt x="2165" y="1762"/>
                    </a:lnTo>
                    <a:lnTo>
                      <a:pt x="2291" y="1656"/>
                    </a:lnTo>
                    <a:lnTo>
                      <a:pt x="2345" y="1710"/>
                    </a:lnTo>
                    <a:lnTo>
                      <a:pt x="2337" y="1752"/>
                    </a:lnTo>
                    <a:lnTo>
                      <a:pt x="2375" y="1774"/>
                    </a:lnTo>
                    <a:lnTo>
                      <a:pt x="2445" y="1706"/>
                    </a:lnTo>
                    <a:lnTo>
                      <a:pt x="2427" y="1664"/>
                    </a:lnTo>
                    <a:lnTo>
                      <a:pt x="2451" y="1630"/>
                    </a:lnTo>
                    <a:lnTo>
                      <a:pt x="2553" y="1642"/>
                    </a:lnTo>
                    <a:lnTo>
                      <a:pt x="2581" y="1600"/>
                    </a:lnTo>
                    <a:lnTo>
                      <a:pt x="2477" y="1464"/>
                    </a:lnTo>
                    <a:lnTo>
                      <a:pt x="2529" y="1362"/>
                    </a:lnTo>
                    <a:lnTo>
                      <a:pt x="2633" y="1338"/>
                    </a:lnTo>
                    <a:lnTo>
                      <a:pt x="2667" y="1297"/>
                    </a:lnTo>
                    <a:lnTo>
                      <a:pt x="2733" y="1304"/>
                    </a:lnTo>
                    <a:lnTo>
                      <a:pt x="2755" y="1253"/>
                    </a:lnTo>
                    <a:lnTo>
                      <a:pt x="2835" y="1213"/>
                    </a:lnTo>
                    <a:lnTo>
                      <a:pt x="2901" y="1211"/>
                    </a:lnTo>
                    <a:lnTo>
                      <a:pt x="2941" y="1163"/>
                    </a:lnTo>
                    <a:lnTo>
                      <a:pt x="2891" y="1057"/>
                    </a:lnTo>
                    <a:lnTo>
                      <a:pt x="2789" y="1009"/>
                    </a:lnTo>
                    <a:lnTo>
                      <a:pt x="2757" y="949"/>
                    </a:lnTo>
                    <a:lnTo>
                      <a:pt x="2695" y="905"/>
                    </a:lnTo>
                    <a:lnTo>
                      <a:pt x="2553" y="915"/>
                    </a:lnTo>
                    <a:lnTo>
                      <a:pt x="2551" y="1023"/>
                    </a:lnTo>
                    <a:lnTo>
                      <a:pt x="2577" y="1063"/>
                    </a:lnTo>
                    <a:lnTo>
                      <a:pt x="2527" y="1127"/>
                    </a:lnTo>
                    <a:lnTo>
                      <a:pt x="2465" y="1133"/>
                    </a:lnTo>
                    <a:lnTo>
                      <a:pt x="2433" y="1077"/>
                    </a:lnTo>
                    <a:lnTo>
                      <a:pt x="2259" y="1083"/>
                    </a:lnTo>
                    <a:lnTo>
                      <a:pt x="2193" y="1023"/>
                    </a:lnTo>
                    <a:lnTo>
                      <a:pt x="1953" y="987"/>
                    </a:lnTo>
                    <a:lnTo>
                      <a:pt x="1899" y="943"/>
                    </a:lnTo>
                    <a:lnTo>
                      <a:pt x="1821" y="913"/>
                    </a:lnTo>
                    <a:lnTo>
                      <a:pt x="1741" y="911"/>
                    </a:lnTo>
                    <a:lnTo>
                      <a:pt x="1699" y="789"/>
                    </a:lnTo>
                    <a:lnTo>
                      <a:pt x="1611" y="751"/>
                    </a:lnTo>
                    <a:lnTo>
                      <a:pt x="1587" y="697"/>
                    </a:lnTo>
                    <a:lnTo>
                      <a:pt x="1659" y="623"/>
                    </a:lnTo>
                    <a:lnTo>
                      <a:pt x="1585" y="467"/>
                    </a:lnTo>
                    <a:lnTo>
                      <a:pt x="1272" y="391"/>
                    </a:lnTo>
                    <a:lnTo>
                      <a:pt x="1190" y="397"/>
                    </a:lnTo>
                    <a:lnTo>
                      <a:pt x="1136" y="339"/>
                    </a:lnTo>
                    <a:lnTo>
                      <a:pt x="1146" y="283"/>
                    </a:lnTo>
                    <a:lnTo>
                      <a:pt x="1112" y="200"/>
                    </a:lnTo>
                    <a:lnTo>
                      <a:pt x="1066" y="186"/>
                    </a:lnTo>
                    <a:lnTo>
                      <a:pt x="1048" y="124"/>
                    </a:lnTo>
                    <a:lnTo>
                      <a:pt x="1070" y="94"/>
                    </a:lnTo>
                    <a:lnTo>
                      <a:pt x="1064" y="64"/>
                    </a:lnTo>
                    <a:lnTo>
                      <a:pt x="994" y="68"/>
                    </a:lnTo>
                    <a:lnTo>
                      <a:pt x="868" y="16"/>
                    </a:lnTo>
                    <a:lnTo>
                      <a:pt x="774" y="18"/>
                    </a:lnTo>
                    <a:lnTo>
                      <a:pt x="752" y="88"/>
                    </a:lnTo>
                    <a:lnTo>
                      <a:pt x="666" y="98"/>
                    </a:lnTo>
                    <a:lnTo>
                      <a:pt x="592" y="26"/>
                    </a:lnTo>
                    <a:lnTo>
                      <a:pt x="518" y="0"/>
                    </a:lnTo>
                    <a:lnTo>
                      <a:pt x="502" y="26"/>
                    </a:lnTo>
                    <a:lnTo>
                      <a:pt x="500" y="76"/>
                    </a:lnTo>
                    <a:lnTo>
                      <a:pt x="442" y="150"/>
                    </a:lnTo>
                    <a:lnTo>
                      <a:pt x="456" y="25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grpSp>
            <p:nvGrpSpPr>
              <p:cNvPr id="93" name="Gruppieren 92"/>
              <p:cNvGrpSpPr/>
              <p:nvPr/>
            </p:nvGrpSpPr>
            <p:grpSpPr>
              <a:xfrm>
                <a:off x="5340527" y="1347998"/>
                <a:ext cx="1269592" cy="1168588"/>
                <a:chOff x="2678112" y="-7507288"/>
                <a:chExt cx="4930776" cy="4554538"/>
              </a:xfrm>
              <a:grpFill/>
            </p:grpSpPr>
            <p:sp>
              <p:nvSpPr>
                <p:cNvPr id="106" name="Freeform 113"/>
                <p:cNvSpPr>
                  <a:spLocks/>
                </p:cNvSpPr>
                <p:nvPr/>
              </p:nvSpPr>
              <p:spPr bwMode="auto">
                <a:xfrm>
                  <a:off x="2909887" y="-6657975"/>
                  <a:ext cx="346075" cy="231775"/>
                </a:xfrm>
                <a:custGeom>
                  <a:avLst/>
                  <a:gdLst>
                    <a:gd name="T0" fmla="*/ 95 w 109"/>
                    <a:gd name="T1" fmla="*/ 59 h 73"/>
                    <a:gd name="T2" fmla="*/ 87 w 109"/>
                    <a:gd name="T3" fmla="*/ 12 h 73"/>
                    <a:gd name="T4" fmla="*/ 10 w 109"/>
                    <a:gd name="T5" fmla="*/ 24 h 73"/>
                    <a:gd name="T6" fmla="*/ 17 w 109"/>
                    <a:gd name="T7" fmla="*/ 53 h 73"/>
                    <a:gd name="T8" fmla="*/ 38 w 109"/>
                    <a:gd name="T9" fmla="*/ 65 h 73"/>
                    <a:gd name="T10" fmla="*/ 67 w 109"/>
                    <a:gd name="T11" fmla="*/ 73 h 73"/>
                    <a:gd name="T12" fmla="*/ 95 w 109"/>
                    <a:gd name="T13" fmla="*/ 5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73">
                      <a:moveTo>
                        <a:pt x="95" y="59"/>
                      </a:moveTo>
                      <a:cubicBezTo>
                        <a:pt x="100" y="47"/>
                        <a:pt x="109" y="15"/>
                        <a:pt x="87" y="12"/>
                      </a:cubicBezTo>
                      <a:cubicBezTo>
                        <a:pt x="61" y="9"/>
                        <a:pt x="19" y="0"/>
                        <a:pt x="10" y="24"/>
                      </a:cubicBezTo>
                      <a:cubicBezTo>
                        <a:pt x="0" y="47"/>
                        <a:pt x="5" y="48"/>
                        <a:pt x="17" y="53"/>
                      </a:cubicBezTo>
                      <a:cubicBezTo>
                        <a:pt x="28" y="57"/>
                        <a:pt x="35" y="58"/>
                        <a:pt x="38" y="65"/>
                      </a:cubicBezTo>
                      <a:cubicBezTo>
                        <a:pt x="41" y="71"/>
                        <a:pt x="53" y="73"/>
                        <a:pt x="67" y="73"/>
                      </a:cubicBezTo>
                      <a:cubicBezTo>
                        <a:pt x="80" y="73"/>
                        <a:pt x="90" y="72"/>
                        <a:pt x="95" y="59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07" name="Freeform 114"/>
                <p:cNvSpPr>
                  <a:spLocks/>
                </p:cNvSpPr>
                <p:nvPr/>
              </p:nvSpPr>
              <p:spPr bwMode="auto">
                <a:xfrm>
                  <a:off x="2722562" y="-6562725"/>
                  <a:ext cx="200025" cy="276225"/>
                </a:xfrm>
                <a:custGeom>
                  <a:avLst/>
                  <a:gdLst>
                    <a:gd name="T0" fmla="*/ 33 w 63"/>
                    <a:gd name="T1" fmla="*/ 26 h 87"/>
                    <a:gd name="T2" fmla="*/ 42 w 63"/>
                    <a:gd name="T3" fmla="*/ 5 h 87"/>
                    <a:gd name="T4" fmla="*/ 14 w 63"/>
                    <a:gd name="T5" fmla="*/ 22 h 87"/>
                    <a:gd name="T6" fmla="*/ 9 w 63"/>
                    <a:gd name="T7" fmla="*/ 63 h 87"/>
                    <a:gd name="T8" fmla="*/ 30 w 63"/>
                    <a:gd name="T9" fmla="*/ 87 h 87"/>
                    <a:gd name="T10" fmla="*/ 55 w 63"/>
                    <a:gd name="T11" fmla="*/ 70 h 87"/>
                    <a:gd name="T12" fmla="*/ 33 w 63"/>
                    <a:gd name="T13" fmla="*/ 2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87">
                      <a:moveTo>
                        <a:pt x="33" y="26"/>
                      </a:moveTo>
                      <a:cubicBezTo>
                        <a:pt x="39" y="16"/>
                        <a:pt x="46" y="11"/>
                        <a:pt x="42" y="5"/>
                      </a:cubicBezTo>
                      <a:cubicBezTo>
                        <a:pt x="39" y="0"/>
                        <a:pt x="23" y="9"/>
                        <a:pt x="14" y="22"/>
                      </a:cubicBezTo>
                      <a:cubicBezTo>
                        <a:pt x="4" y="35"/>
                        <a:pt x="0" y="44"/>
                        <a:pt x="9" y="63"/>
                      </a:cubicBezTo>
                      <a:cubicBezTo>
                        <a:pt x="17" y="82"/>
                        <a:pt x="16" y="87"/>
                        <a:pt x="30" y="87"/>
                      </a:cubicBezTo>
                      <a:cubicBezTo>
                        <a:pt x="43" y="87"/>
                        <a:pt x="63" y="80"/>
                        <a:pt x="55" y="70"/>
                      </a:cubicBezTo>
                      <a:cubicBezTo>
                        <a:pt x="47" y="59"/>
                        <a:pt x="27" y="37"/>
                        <a:pt x="33" y="26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08" name="Freeform 115"/>
                <p:cNvSpPr>
                  <a:spLocks/>
                </p:cNvSpPr>
                <p:nvPr/>
              </p:nvSpPr>
              <p:spPr bwMode="auto">
                <a:xfrm>
                  <a:off x="3106737" y="-6400800"/>
                  <a:ext cx="219075" cy="168275"/>
                </a:xfrm>
                <a:custGeom>
                  <a:avLst/>
                  <a:gdLst>
                    <a:gd name="T0" fmla="*/ 43 w 69"/>
                    <a:gd name="T1" fmla="*/ 31 h 53"/>
                    <a:gd name="T2" fmla="*/ 66 w 69"/>
                    <a:gd name="T3" fmla="*/ 13 h 53"/>
                    <a:gd name="T4" fmla="*/ 17 w 69"/>
                    <a:gd name="T5" fmla="*/ 26 h 53"/>
                    <a:gd name="T6" fmla="*/ 6 w 69"/>
                    <a:gd name="T7" fmla="*/ 44 h 53"/>
                    <a:gd name="T8" fmla="*/ 20 w 69"/>
                    <a:gd name="T9" fmla="*/ 49 h 53"/>
                    <a:gd name="T10" fmla="*/ 43 w 69"/>
                    <a:gd name="T11" fmla="*/ 3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" h="53">
                      <a:moveTo>
                        <a:pt x="43" y="31"/>
                      </a:moveTo>
                      <a:cubicBezTo>
                        <a:pt x="56" y="26"/>
                        <a:pt x="69" y="22"/>
                        <a:pt x="66" y="13"/>
                      </a:cubicBezTo>
                      <a:cubicBezTo>
                        <a:pt x="61" y="0"/>
                        <a:pt x="32" y="21"/>
                        <a:pt x="17" y="26"/>
                      </a:cubicBezTo>
                      <a:cubicBezTo>
                        <a:pt x="3" y="31"/>
                        <a:pt x="0" y="36"/>
                        <a:pt x="6" y="44"/>
                      </a:cubicBezTo>
                      <a:cubicBezTo>
                        <a:pt x="11" y="51"/>
                        <a:pt x="13" y="53"/>
                        <a:pt x="20" y="49"/>
                      </a:cubicBezTo>
                      <a:cubicBezTo>
                        <a:pt x="28" y="45"/>
                        <a:pt x="33" y="35"/>
                        <a:pt x="43" y="31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09" name="Freeform 116"/>
                <p:cNvSpPr>
                  <a:spLocks/>
                </p:cNvSpPr>
                <p:nvPr/>
              </p:nvSpPr>
              <p:spPr bwMode="auto">
                <a:xfrm>
                  <a:off x="3189287" y="-6115050"/>
                  <a:ext cx="212725" cy="228600"/>
                </a:xfrm>
                <a:custGeom>
                  <a:avLst/>
                  <a:gdLst>
                    <a:gd name="T0" fmla="*/ 26 w 67"/>
                    <a:gd name="T1" fmla="*/ 64 h 72"/>
                    <a:gd name="T2" fmla="*/ 59 w 67"/>
                    <a:gd name="T3" fmla="*/ 42 h 72"/>
                    <a:gd name="T4" fmla="*/ 59 w 67"/>
                    <a:gd name="T5" fmla="*/ 13 h 72"/>
                    <a:gd name="T6" fmla="*/ 26 w 67"/>
                    <a:gd name="T7" fmla="*/ 22 h 72"/>
                    <a:gd name="T8" fmla="*/ 26 w 67"/>
                    <a:gd name="T9" fmla="*/ 64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2">
                      <a:moveTo>
                        <a:pt x="26" y="64"/>
                      </a:moveTo>
                      <a:cubicBezTo>
                        <a:pt x="36" y="72"/>
                        <a:pt x="50" y="57"/>
                        <a:pt x="59" y="42"/>
                      </a:cubicBezTo>
                      <a:cubicBezTo>
                        <a:pt x="67" y="28"/>
                        <a:pt x="67" y="25"/>
                        <a:pt x="59" y="13"/>
                      </a:cubicBezTo>
                      <a:cubicBezTo>
                        <a:pt x="50" y="0"/>
                        <a:pt x="40" y="13"/>
                        <a:pt x="26" y="22"/>
                      </a:cubicBezTo>
                      <a:cubicBezTo>
                        <a:pt x="0" y="39"/>
                        <a:pt x="9" y="51"/>
                        <a:pt x="26" y="64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10" name="Freeform 117"/>
                <p:cNvSpPr>
                  <a:spLocks/>
                </p:cNvSpPr>
                <p:nvPr/>
              </p:nvSpPr>
              <p:spPr bwMode="auto">
                <a:xfrm>
                  <a:off x="7038975" y="-6035675"/>
                  <a:ext cx="569913" cy="393700"/>
                </a:xfrm>
                <a:custGeom>
                  <a:avLst/>
                  <a:gdLst>
                    <a:gd name="T0" fmla="*/ 154 w 179"/>
                    <a:gd name="T1" fmla="*/ 62 h 124"/>
                    <a:gd name="T2" fmla="*/ 92 w 179"/>
                    <a:gd name="T3" fmla="*/ 18 h 124"/>
                    <a:gd name="T4" fmla="*/ 35 w 179"/>
                    <a:gd name="T5" fmla="*/ 5 h 124"/>
                    <a:gd name="T6" fmla="*/ 9 w 179"/>
                    <a:gd name="T7" fmla="*/ 52 h 124"/>
                    <a:gd name="T8" fmla="*/ 11 w 179"/>
                    <a:gd name="T9" fmla="*/ 83 h 124"/>
                    <a:gd name="T10" fmla="*/ 31 w 179"/>
                    <a:gd name="T11" fmla="*/ 70 h 124"/>
                    <a:gd name="T12" fmla="*/ 47 w 179"/>
                    <a:gd name="T13" fmla="*/ 88 h 124"/>
                    <a:gd name="T14" fmla="*/ 70 w 179"/>
                    <a:gd name="T15" fmla="*/ 113 h 124"/>
                    <a:gd name="T16" fmla="*/ 117 w 179"/>
                    <a:gd name="T17" fmla="*/ 109 h 124"/>
                    <a:gd name="T18" fmla="*/ 174 w 179"/>
                    <a:gd name="T19" fmla="*/ 108 h 124"/>
                    <a:gd name="T20" fmla="*/ 154 w 179"/>
                    <a:gd name="T21" fmla="*/ 6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9" h="124">
                      <a:moveTo>
                        <a:pt x="154" y="62"/>
                      </a:moveTo>
                      <a:cubicBezTo>
                        <a:pt x="138" y="29"/>
                        <a:pt x="110" y="22"/>
                        <a:pt x="92" y="18"/>
                      </a:cubicBezTo>
                      <a:cubicBezTo>
                        <a:pt x="74" y="15"/>
                        <a:pt x="53" y="9"/>
                        <a:pt x="35" y="5"/>
                      </a:cubicBezTo>
                      <a:cubicBezTo>
                        <a:pt x="17" y="0"/>
                        <a:pt x="11" y="32"/>
                        <a:pt x="9" y="52"/>
                      </a:cubicBezTo>
                      <a:cubicBezTo>
                        <a:pt x="7" y="72"/>
                        <a:pt x="0" y="78"/>
                        <a:pt x="11" y="83"/>
                      </a:cubicBezTo>
                      <a:cubicBezTo>
                        <a:pt x="21" y="87"/>
                        <a:pt x="23" y="73"/>
                        <a:pt x="31" y="70"/>
                      </a:cubicBezTo>
                      <a:cubicBezTo>
                        <a:pt x="38" y="67"/>
                        <a:pt x="47" y="74"/>
                        <a:pt x="47" y="88"/>
                      </a:cubicBezTo>
                      <a:cubicBezTo>
                        <a:pt x="47" y="102"/>
                        <a:pt x="52" y="103"/>
                        <a:pt x="70" y="113"/>
                      </a:cubicBezTo>
                      <a:cubicBezTo>
                        <a:pt x="88" y="124"/>
                        <a:pt x="97" y="110"/>
                        <a:pt x="117" y="109"/>
                      </a:cubicBezTo>
                      <a:cubicBezTo>
                        <a:pt x="138" y="108"/>
                        <a:pt x="169" y="117"/>
                        <a:pt x="174" y="108"/>
                      </a:cubicBezTo>
                      <a:cubicBezTo>
                        <a:pt x="179" y="98"/>
                        <a:pt x="170" y="94"/>
                        <a:pt x="154" y="62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11" name="Freeform 118"/>
                <p:cNvSpPr>
                  <a:spLocks/>
                </p:cNvSpPr>
                <p:nvPr/>
              </p:nvSpPr>
              <p:spPr bwMode="auto">
                <a:xfrm>
                  <a:off x="3522662" y="-6007100"/>
                  <a:ext cx="177800" cy="244475"/>
                </a:xfrm>
                <a:custGeom>
                  <a:avLst/>
                  <a:gdLst>
                    <a:gd name="T0" fmla="*/ 53 w 56"/>
                    <a:gd name="T1" fmla="*/ 40 h 77"/>
                    <a:gd name="T2" fmla="*/ 50 w 56"/>
                    <a:gd name="T3" fmla="*/ 4 h 77"/>
                    <a:gd name="T4" fmla="*/ 20 w 56"/>
                    <a:gd name="T5" fmla="*/ 6 h 77"/>
                    <a:gd name="T6" fmla="*/ 2 w 56"/>
                    <a:gd name="T7" fmla="*/ 41 h 77"/>
                    <a:gd name="T8" fmla="*/ 53 w 56"/>
                    <a:gd name="T9" fmla="*/ 4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7">
                      <a:moveTo>
                        <a:pt x="53" y="40"/>
                      </a:moveTo>
                      <a:cubicBezTo>
                        <a:pt x="56" y="23"/>
                        <a:pt x="56" y="8"/>
                        <a:pt x="50" y="4"/>
                      </a:cubicBezTo>
                      <a:cubicBezTo>
                        <a:pt x="44" y="0"/>
                        <a:pt x="40" y="3"/>
                        <a:pt x="20" y="6"/>
                      </a:cubicBezTo>
                      <a:cubicBezTo>
                        <a:pt x="0" y="9"/>
                        <a:pt x="0" y="23"/>
                        <a:pt x="2" y="41"/>
                      </a:cubicBezTo>
                      <a:cubicBezTo>
                        <a:pt x="5" y="77"/>
                        <a:pt x="50" y="60"/>
                        <a:pt x="53" y="40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12" name="Freeform 119"/>
                <p:cNvSpPr>
                  <a:spLocks/>
                </p:cNvSpPr>
                <p:nvPr/>
              </p:nvSpPr>
              <p:spPr bwMode="auto">
                <a:xfrm>
                  <a:off x="2678112" y="-7507288"/>
                  <a:ext cx="425450" cy="846138"/>
                </a:xfrm>
                <a:custGeom>
                  <a:avLst/>
                  <a:gdLst>
                    <a:gd name="T0" fmla="*/ 100 w 134"/>
                    <a:gd name="T1" fmla="*/ 168 h 266"/>
                    <a:gd name="T2" fmla="*/ 89 w 134"/>
                    <a:gd name="T3" fmla="*/ 142 h 266"/>
                    <a:gd name="T4" fmla="*/ 54 w 134"/>
                    <a:gd name="T5" fmla="*/ 112 h 266"/>
                    <a:gd name="T6" fmla="*/ 47 w 134"/>
                    <a:gd name="T7" fmla="*/ 76 h 266"/>
                    <a:gd name="T8" fmla="*/ 88 w 134"/>
                    <a:gd name="T9" fmla="*/ 60 h 266"/>
                    <a:gd name="T10" fmla="*/ 92 w 134"/>
                    <a:gd name="T11" fmla="*/ 44 h 266"/>
                    <a:gd name="T12" fmla="*/ 78 w 134"/>
                    <a:gd name="T13" fmla="*/ 27 h 266"/>
                    <a:gd name="T14" fmla="*/ 117 w 134"/>
                    <a:gd name="T15" fmla="*/ 30 h 266"/>
                    <a:gd name="T16" fmla="*/ 77 w 134"/>
                    <a:gd name="T17" fmla="*/ 8 h 266"/>
                    <a:gd name="T18" fmla="*/ 25 w 134"/>
                    <a:gd name="T19" fmla="*/ 66 h 266"/>
                    <a:gd name="T20" fmla="*/ 6 w 134"/>
                    <a:gd name="T21" fmla="*/ 143 h 266"/>
                    <a:gd name="T22" fmla="*/ 13 w 134"/>
                    <a:gd name="T23" fmla="*/ 263 h 266"/>
                    <a:gd name="T24" fmla="*/ 22 w 134"/>
                    <a:gd name="T25" fmla="*/ 196 h 266"/>
                    <a:gd name="T26" fmla="*/ 46 w 134"/>
                    <a:gd name="T27" fmla="*/ 147 h 266"/>
                    <a:gd name="T28" fmla="*/ 73 w 134"/>
                    <a:gd name="T29" fmla="*/ 174 h 266"/>
                    <a:gd name="T30" fmla="*/ 100 w 134"/>
                    <a:gd name="T31" fmla="*/ 16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4" h="266">
                      <a:moveTo>
                        <a:pt x="100" y="168"/>
                      </a:moveTo>
                      <a:cubicBezTo>
                        <a:pt x="127" y="154"/>
                        <a:pt x="134" y="149"/>
                        <a:pt x="89" y="142"/>
                      </a:cubicBezTo>
                      <a:cubicBezTo>
                        <a:pt x="64" y="138"/>
                        <a:pt x="57" y="125"/>
                        <a:pt x="54" y="112"/>
                      </a:cubicBezTo>
                      <a:cubicBezTo>
                        <a:pt x="49" y="99"/>
                        <a:pt x="47" y="96"/>
                        <a:pt x="47" y="76"/>
                      </a:cubicBezTo>
                      <a:cubicBezTo>
                        <a:pt x="47" y="57"/>
                        <a:pt x="73" y="63"/>
                        <a:pt x="88" y="60"/>
                      </a:cubicBezTo>
                      <a:cubicBezTo>
                        <a:pt x="102" y="57"/>
                        <a:pt x="97" y="50"/>
                        <a:pt x="92" y="44"/>
                      </a:cubicBezTo>
                      <a:cubicBezTo>
                        <a:pt x="87" y="38"/>
                        <a:pt x="77" y="33"/>
                        <a:pt x="78" y="27"/>
                      </a:cubicBezTo>
                      <a:cubicBezTo>
                        <a:pt x="80" y="21"/>
                        <a:pt x="113" y="40"/>
                        <a:pt x="117" y="30"/>
                      </a:cubicBezTo>
                      <a:cubicBezTo>
                        <a:pt x="122" y="15"/>
                        <a:pt x="96" y="13"/>
                        <a:pt x="77" y="8"/>
                      </a:cubicBezTo>
                      <a:cubicBezTo>
                        <a:pt x="53" y="0"/>
                        <a:pt x="41" y="33"/>
                        <a:pt x="25" y="66"/>
                      </a:cubicBezTo>
                      <a:cubicBezTo>
                        <a:pt x="9" y="98"/>
                        <a:pt x="6" y="143"/>
                        <a:pt x="6" y="143"/>
                      </a:cubicBezTo>
                      <a:cubicBezTo>
                        <a:pt x="3" y="234"/>
                        <a:pt x="0" y="266"/>
                        <a:pt x="13" y="263"/>
                      </a:cubicBezTo>
                      <a:cubicBezTo>
                        <a:pt x="20" y="261"/>
                        <a:pt x="25" y="247"/>
                        <a:pt x="22" y="196"/>
                      </a:cubicBezTo>
                      <a:cubicBezTo>
                        <a:pt x="19" y="144"/>
                        <a:pt x="34" y="148"/>
                        <a:pt x="46" y="147"/>
                      </a:cubicBezTo>
                      <a:cubicBezTo>
                        <a:pt x="59" y="146"/>
                        <a:pt x="59" y="156"/>
                        <a:pt x="73" y="174"/>
                      </a:cubicBezTo>
                      <a:cubicBezTo>
                        <a:pt x="81" y="184"/>
                        <a:pt x="84" y="177"/>
                        <a:pt x="100" y="16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13" name="Freeform 120"/>
                <p:cNvSpPr>
                  <a:spLocks/>
                </p:cNvSpPr>
                <p:nvPr/>
              </p:nvSpPr>
              <p:spPr bwMode="auto">
                <a:xfrm>
                  <a:off x="3141662" y="-7046913"/>
                  <a:ext cx="4081463" cy="4094163"/>
                </a:xfrm>
                <a:custGeom>
                  <a:avLst/>
                  <a:gdLst>
                    <a:gd name="T0" fmla="*/ 1141 w 1285"/>
                    <a:gd name="T1" fmla="*/ 480 h 1288"/>
                    <a:gd name="T2" fmla="*/ 946 w 1285"/>
                    <a:gd name="T3" fmla="*/ 410 h 1288"/>
                    <a:gd name="T4" fmla="*/ 786 w 1285"/>
                    <a:gd name="T5" fmla="*/ 387 h 1288"/>
                    <a:gd name="T6" fmla="*/ 663 w 1285"/>
                    <a:gd name="T7" fmla="*/ 378 h 1288"/>
                    <a:gd name="T8" fmla="*/ 731 w 1285"/>
                    <a:gd name="T9" fmla="*/ 229 h 1288"/>
                    <a:gd name="T10" fmla="*/ 659 w 1285"/>
                    <a:gd name="T11" fmla="*/ 137 h 1288"/>
                    <a:gd name="T12" fmla="*/ 568 w 1285"/>
                    <a:gd name="T13" fmla="*/ 88 h 1288"/>
                    <a:gd name="T14" fmla="*/ 466 w 1285"/>
                    <a:gd name="T15" fmla="*/ 69 h 1288"/>
                    <a:gd name="T16" fmla="*/ 332 w 1285"/>
                    <a:gd name="T17" fmla="*/ 123 h 1288"/>
                    <a:gd name="T18" fmla="*/ 273 w 1285"/>
                    <a:gd name="T19" fmla="*/ 81 h 1288"/>
                    <a:gd name="T20" fmla="*/ 146 w 1285"/>
                    <a:gd name="T21" fmla="*/ 37 h 1288"/>
                    <a:gd name="T22" fmla="*/ 51 w 1285"/>
                    <a:gd name="T23" fmla="*/ 92 h 1288"/>
                    <a:gd name="T24" fmla="*/ 109 w 1285"/>
                    <a:gd name="T25" fmla="*/ 183 h 1288"/>
                    <a:gd name="T26" fmla="*/ 192 w 1285"/>
                    <a:gd name="T27" fmla="*/ 290 h 1288"/>
                    <a:gd name="T28" fmla="*/ 141 w 1285"/>
                    <a:gd name="T29" fmla="*/ 415 h 1288"/>
                    <a:gd name="T30" fmla="*/ 23 w 1285"/>
                    <a:gd name="T31" fmla="*/ 510 h 1288"/>
                    <a:gd name="T32" fmla="*/ 202 w 1285"/>
                    <a:gd name="T33" fmla="*/ 468 h 1288"/>
                    <a:gd name="T34" fmla="*/ 213 w 1285"/>
                    <a:gd name="T35" fmla="*/ 506 h 1288"/>
                    <a:gd name="T36" fmla="*/ 132 w 1285"/>
                    <a:gd name="T37" fmla="*/ 566 h 1288"/>
                    <a:gd name="T38" fmla="*/ 116 w 1285"/>
                    <a:gd name="T39" fmla="*/ 638 h 1288"/>
                    <a:gd name="T40" fmla="*/ 204 w 1285"/>
                    <a:gd name="T41" fmla="*/ 694 h 1288"/>
                    <a:gd name="T42" fmla="*/ 120 w 1285"/>
                    <a:gd name="T43" fmla="*/ 707 h 1288"/>
                    <a:gd name="T44" fmla="*/ 185 w 1285"/>
                    <a:gd name="T45" fmla="*/ 835 h 1288"/>
                    <a:gd name="T46" fmla="*/ 350 w 1285"/>
                    <a:gd name="T47" fmla="*/ 884 h 1288"/>
                    <a:gd name="T48" fmla="*/ 394 w 1285"/>
                    <a:gd name="T49" fmla="*/ 944 h 1288"/>
                    <a:gd name="T50" fmla="*/ 464 w 1285"/>
                    <a:gd name="T51" fmla="*/ 1051 h 1288"/>
                    <a:gd name="T52" fmla="*/ 557 w 1285"/>
                    <a:gd name="T53" fmla="*/ 1125 h 1288"/>
                    <a:gd name="T54" fmla="*/ 610 w 1285"/>
                    <a:gd name="T55" fmla="*/ 1043 h 1288"/>
                    <a:gd name="T56" fmla="*/ 666 w 1285"/>
                    <a:gd name="T57" fmla="*/ 1040 h 1288"/>
                    <a:gd name="T58" fmla="*/ 712 w 1285"/>
                    <a:gd name="T59" fmla="*/ 971 h 1288"/>
                    <a:gd name="T60" fmla="*/ 779 w 1285"/>
                    <a:gd name="T61" fmla="*/ 947 h 1288"/>
                    <a:gd name="T62" fmla="*/ 799 w 1285"/>
                    <a:gd name="T63" fmla="*/ 994 h 1288"/>
                    <a:gd name="T64" fmla="*/ 844 w 1285"/>
                    <a:gd name="T65" fmla="*/ 1069 h 1288"/>
                    <a:gd name="T66" fmla="*/ 824 w 1285"/>
                    <a:gd name="T67" fmla="*/ 1150 h 1288"/>
                    <a:gd name="T68" fmla="*/ 868 w 1285"/>
                    <a:gd name="T69" fmla="*/ 1200 h 1288"/>
                    <a:gd name="T70" fmla="*/ 913 w 1285"/>
                    <a:gd name="T71" fmla="*/ 1242 h 1288"/>
                    <a:gd name="T72" fmla="*/ 1026 w 1285"/>
                    <a:gd name="T73" fmla="*/ 1284 h 1288"/>
                    <a:gd name="T74" fmla="*/ 1039 w 1285"/>
                    <a:gd name="T75" fmla="*/ 1208 h 1288"/>
                    <a:gd name="T76" fmla="*/ 1117 w 1285"/>
                    <a:gd name="T77" fmla="*/ 1097 h 1288"/>
                    <a:gd name="T78" fmla="*/ 1164 w 1285"/>
                    <a:gd name="T79" fmla="*/ 1007 h 1288"/>
                    <a:gd name="T80" fmla="*/ 1097 w 1285"/>
                    <a:gd name="T81" fmla="*/ 900 h 1288"/>
                    <a:gd name="T82" fmla="*/ 1100 w 1285"/>
                    <a:gd name="T83" fmla="*/ 749 h 1288"/>
                    <a:gd name="T84" fmla="*/ 1172 w 1285"/>
                    <a:gd name="T85" fmla="*/ 668 h 1288"/>
                    <a:gd name="T86" fmla="*/ 1237 w 1285"/>
                    <a:gd name="T87" fmla="*/ 559 h 1288"/>
                    <a:gd name="T88" fmla="*/ 1274 w 1285"/>
                    <a:gd name="T89" fmla="*/ 454 h 1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5" h="1288">
                      <a:moveTo>
                        <a:pt x="1216" y="441"/>
                      </a:moveTo>
                      <a:cubicBezTo>
                        <a:pt x="1191" y="436"/>
                        <a:pt x="1175" y="452"/>
                        <a:pt x="1141" y="480"/>
                      </a:cubicBezTo>
                      <a:cubicBezTo>
                        <a:pt x="1102" y="512"/>
                        <a:pt x="1081" y="487"/>
                        <a:pt x="1044" y="459"/>
                      </a:cubicBezTo>
                      <a:cubicBezTo>
                        <a:pt x="1012" y="435"/>
                        <a:pt x="974" y="434"/>
                        <a:pt x="946" y="410"/>
                      </a:cubicBezTo>
                      <a:cubicBezTo>
                        <a:pt x="919" y="387"/>
                        <a:pt x="895" y="401"/>
                        <a:pt x="858" y="410"/>
                      </a:cubicBezTo>
                      <a:cubicBezTo>
                        <a:pt x="821" y="420"/>
                        <a:pt x="810" y="410"/>
                        <a:pt x="786" y="387"/>
                      </a:cubicBezTo>
                      <a:cubicBezTo>
                        <a:pt x="763" y="364"/>
                        <a:pt x="749" y="364"/>
                        <a:pt x="721" y="373"/>
                      </a:cubicBezTo>
                      <a:cubicBezTo>
                        <a:pt x="694" y="383"/>
                        <a:pt x="677" y="396"/>
                        <a:pt x="663" y="378"/>
                      </a:cubicBezTo>
                      <a:cubicBezTo>
                        <a:pt x="649" y="359"/>
                        <a:pt x="687" y="348"/>
                        <a:pt x="712" y="329"/>
                      </a:cubicBezTo>
                      <a:cubicBezTo>
                        <a:pt x="738" y="311"/>
                        <a:pt x="735" y="273"/>
                        <a:pt x="731" y="229"/>
                      </a:cubicBezTo>
                      <a:cubicBezTo>
                        <a:pt x="726" y="185"/>
                        <a:pt x="714" y="131"/>
                        <a:pt x="700" y="111"/>
                      </a:cubicBezTo>
                      <a:cubicBezTo>
                        <a:pt x="682" y="83"/>
                        <a:pt x="670" y="109"/>
                        <a:pt x="659" y="137"/>
                      </a:cubicBezTo>
                      <a:cubicBezTo>
                        <a:pt x="647" y="164"/>
                        <a:pt x="612" y="139"/>
                        <a:pt x="610" y="116"/>
                      </a:cubicBezTo>
                      <a:cubicBezTo>
                        <a:pt x="608" y="92"/>
                        <a:pt x="587" y="92"/>
                        <a:pt x="568" y="88"/>
                      </a:cubicBezTo>
                      <a:cubicBezTo>
                        <a:pt x="550" y="83"/>
                        <a:pt x="543" y="76"/>
                        <a:pt x="529" y="51"/>
                      </a:cubicBezTo>
                      <a:cubicBezTo>
                        <a:pt x="515" y="25"/>
                        <a:pt x="496" y="48"/>
                        <a:pt x="466" y="69"/>
                      </a:cubicBezTo>
                      <a:cubicBezTo>
                        <a:pt x="436" y="90"/>
                        <a:pt x="401" y="137"/>
                        <a:pt x="401" y="137"/>
                      </a:cubicBezTo>
                      <a:cubicBezTo>
                        <a:pt x="332" y="123"/>
                        <a:pt x="332" y="123"/>
                        <a:pt x="332" y="123"/>
                      </a:cubicBezTo>
                      <a:cubicBezTo>
                        <a:pt x="308" y="81"/>
                        <a:pt x="308" y="81"/>
                        <a:pt x="308" y="81"/>
                      </a:cubicBezTo>
                      <a:cubicBezTo>
                        <a:pt x="273" y="81"/>
                        <a:pt x="273" y="81"/>
                        <a:pt x="273" y="81"/>
                      </a:cubicBezTo>
                      <a:cubicBezTo>
                        <a:pt x="218" y="41"/>
                        <a:pt x="218" y="41"/>
                        <a:pt x="218" y="41"/>
                      </a:cubicBezTo>
                      <a:cubicBezTo>
                        <a:pt x="146" y="37"/>
                        <a:pt x="146" y="37"/>
                        <a:pt x="146" y="37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34" y="69"/>
                        <a:pt x="39" y="76"/>
                        <a:pt x="51" y="92"/>
                      </a:cubicBezTo>
                      <a:cubicBezTo>
                        <a:pt x="62" y="109"/>
                        <a:pt x="67" y="113"/>
                        <a:pt x="76" y="144"/>
                      </a:cubicBezTo>
                      <a:cubicBezTo>
                        <a:pt x="86" y="174"/>
                        <a:pt x="95" y="181"/>
                        <a:pt x="109" y="183"/>
                      </a:cubicBezTo>
                      <a:cubicBezTo>
                        <a:pt x="123" y="185"/>
                        <a:pt x="123" y="190"/>
                        <a:pt x="139" y="220"/>
                      </a:cubicBezTo>
                      <a:cubicBezTo>
                        <a:pt x="155" y="250"/>
                        <a:pt x="178" y="264"/>
                        <a:pt x="192" y="290"/>
                      </a:cubicBezTo>
                      <a:cubicBezTo>
                        <a:pt x="206" y="315"/>
                        <a:pt x="215" y="342"/>
                        <a:pt x="220" y="362"/>
                      </a:cubicBezTo>
                      <a:cubicBezTo>
                        <a:pt x="229" y="396"/>
                        <a:pt x="209" y="401"/>
                        <a:pt x="141" y="415"/>
                      </a:cubicBezTo>
                      <a:cubicBezTo>
                        <a:pt x="94" y="425"/>
                        <a:pt x="88" y="427"/>
                        <a:pt x="37" y="441"/>
                      </a:cubicBezTo>
                      <a:cubicBezTo>
                        <a:pt x="0" y="451"/>
                        <a:pt x="7" y="475"/>
                        <a:pt x="23" y="510"/>
                      </a:cubicBezTo>
                      <a:cubicBezTo>
                        <a:pt x="40" y="548"/>
                        <a:pt x="99" y="510"/>
                        <a:pt x="139" y="508"/>
                      </a:cubicBezTo>
                      <a:cubicBezTo>
                        <a:pt x="181" y="506"/>
                        <a:pt x="185" y="492"/>
                        <a:pt x="202" y="468"/>
                      </a:cubicBezTo>
                      <a:cubicBezTo>
                        <a:pt x="218" y="445"/>
                        <a:pt x="217" y="441"/>
                        <a:pt x="229" y="450"/>
                      </a:cubicBezTo>
                      <a:cubicBezTo>
                        <a:pt x="246" y="461"/>
                        <a:pt x="229" y="473"/>
                        <a:pt x="213" y="506"/>
                      </a:cubicBezTo>
                      <a:cubicBezTo>
                        <a:pt x="197" y="538"/>
                        <a:pt x="176" y="545"/>
                        <a:pt x="150" y="538"/>
                      </a:cubicBezTo>
                      <a:cubicBezTo>
                        <a:pt x="125" y="531"/>
                        <a:pt x="127" y="554"/>
                        <a:pt x="132" y="566"/>
                      </a:cubicBezTo>
                      <a:cubicBezTo>
                        <a:pt x="137" y="577"/>
                        <a:pt x="137" y="582"/>
                        <a:pt x="123" y="598"/>
                      </a:cubicBezTo>
                      <a:cubicBezTo>
                        <a:pt x="109" y="615"/>
                        <a:pt x="111" y="629"/>
                        <a:pt x="116" y="638"/>
                      </a:cubicBezTo>
                      <a:cubicBezTo>
                        <a:pt x="126" y="659"/>
                        <a:pt x="134" y="661"/>
                        <a:pt x="157" y="649"/>
                      </a:cubicBezTo>
                      <a:cubicBezTo>
                        <a:pt x="181" y="638"/>
                        <a:pt x="197" y="652"/>
                        <a:pt x="204" y="694"/>
                      </a:cubicBezTo>
                      <a:cubicBezTo>
                        <a:pt x="213" y="747"/>
                        <a:pt x="185" y="738"/>
                        <a:pt x="157" y="707"/>
                      </a:cubicBezTo>
                      <a:cubicBezTo>
                        <a:pt x="142" y="691"/>
                        <a:pt x="130" y="694"/>
                        <a:pt x="120" y="707"/>
                      </a:cubicBezTo>
                      <a:cubicBezTo>
                        <a:pt x="111" y="721"/>
                        <a:pt x="137" y="745"/>
                        <a:pt x="157" y="765"/>
                      </a:cubicBezTo>
                      <a:cubicBezTo>
                        <a:pt x="178" y="786"/>
                        <a:pt x="163" y="818"/>
                        <a:pt x="185" y="835"/>
                      </a:cubicBezTo>
                      <a:cubicBezTo>
                        <a:pt x="209" y="854"/>
                        <a:pt x="274" y="848"/>
                        <a:pt x="301" y="851"/>
                      </a:cubicBezTo>
                      <a:cubicBezTo>
                        <a:pt x="338" y="856"/>
                        <a:pt x="350" y="868"/>
                        <a:pt x="350" y="884"/>
                      </a:cubicBezTo>
                      <a:cubicBezTo>
                        <a:pt x="350" y="884"/>
                        <a:pt x="350" y="884"/>
                        <a:pt x="350" y="884"/>
                      </a:cubicBezTo>
                      <a:cubicBezTo>
                        <a:pt x="385" y="900"/>
                        <a:pt x="385" y="925"/>
                        <a:pt x="394" y="944"/>
                      </a:cubicBezTo>
                      <a:cubicBezTo>
                        <a:pt x="406" y="970"/>
                        <a:pt x="413" y="979"/>
                        <a:pt x="434" y="991"/>
                      </a:cubicBezTo>
                      <a:cubicBezTo>
                        <a:pt x="454" y="1002"/>
                        <a:pt x="450" y="1018"/>
                        <a:pt x="464" y="1051"/>
                      </a:cubicBezTo>
                      <a:cubicBezTo>
                        <a:pt x="478" y="1083"/>
                        <a:pt x="480" y="1083"/>
                        <a:pt x="499" y="1095"/>
                      </a:cubicBezTo>
                      <a:cubicBezTo>
                        <a:pt x="517" y="1107"/>
                        <a:pt x="540" y="1121"/>
                        <a:pt x="557" y="1125"/>
                      </a:cubicBezTo>
                      <a:cubicBezTo>
                        <a:pt x="560" y="1126"/>
                        <a:pt x="564" y="1127"/>
                        <a:pt x="568" y="1128"/>
                      </a:cubicBezTo>
                      <a:cubicBezTo>
                        <a:pt x="610" y="1043"/>
                        <a:pt x="610" y="1043"/>
                        <a:pt x="610" y="1043"/>
                      </a:cubicBezTo>
                      <a:cubicBezTo>
                        <a:pt x="630" y="1065"/>
                        <a:pt x="630" y="1065"/>
                        <a:pt x="630" y="1065"/>
                      </a:cubicBezTo>
                      <a:cubicBezTo>
                        <a:pt x="666" y="1040"/>
                        <a:pt x="666" y="1040"/>
                        <a:pt x="666" y="1040"/>
                      </a:cubicBezTo>
                      <a:cubicBezTo>
                        <a:pt x="664" y="1013"/>
                        <a:pt x="664" y="1013"/>
                        <a:pt x="664" y="1013"/>
                      </a:cubicBezTo>
                      <a:cubicBezTo>
                        <a:pt x="712" y="971"/>
                        <a:pt x="712" y="971"/>
                        <a:pt x="712" y="971"/>
                      </a:cubicBezTo>
                      <a:cubicBezTo>
                        <a:pt x="739" y="980"/>
                        <a:pt x="739" y="980"/>
                        <a:pt x="739" y="980"/>
                      </a:cubicBezTo>
                      <a:cubicBezTo>
                        <a:pt x="779" y="947"/>
                        <a:pt x="779" y="947"/>
                        <a:pt x="779" y="947"/>
                      </a:cubicBezTo>
                      <a:cubicBezTo>
                        <a:pt x="816" y="976"/>
                        <a:pt x="816" y="976"/>
                        <a:pt x="816" y="976"/>
                      </a:cubicBezTo>
                      <a:cubicBezTo>
                        <a:pt x="799" y="994"/>
                        <a:pt x="799" y="994"/>
                        <a:pt x="799" y="994"/>
                      </a:cubicBezTo>
                      <a:cubicBezTo>
                        <a:pt x="833" y="1032"/>
                        <a:pt x="833" y="1032"/>
                        <a:pt x="833" y="1032"/>
                      </a:cubicBezTo>
                      <a:cubicBezTo>
                        <a:pt x="844" y="1069"/>
                        <a:pt x="844" y="1069"/>
                        <a:pt x="844" y="1069"/>
                      </a:cubicBezTo>
                      <a:cubicBezTo>
                        <a:pt x="825" y="1096"/>
                        <a:pt x="825" y="1096"/>
                        <a:pt x="825" y="1096"/>
                      </a:cubicBezTo>
                      <a:cubicBezTo>
                        <a:pt x="824" y="1150"/>
                        <a:pt x="824" y="1150"/>
                        <a:pt x="824" y="1150"/>
                      </a:cubicBezTo>
                      <a:cubicBezTo>
                        <a:pt x="854" y="1163"/>
                        <a:pt x="854" y="1163"/>
                        <a:pt x="854" y="1163"/>
                      </a:cubicBezTo>
                      <a:cubicBezTo>
                        <a:pt x="868" y="1200"/>
                        <a:pt x="868" y="1200"/>
                        <a:pt x="868" y="1200"/>
                      </a:cubicBezTo>
                      <a:cubicBezTo>
                        <a:pt x="899" y="1208"/>
                        <a:pt x="899" y="1208"/>
                        <a:pt x="899" y="1208"/>
                      </a:cubicBezTo>
                      <a:cubicBezTo>
                        <a:pt x="913" y="1242"/>
                        <a:pt x="913" y="1242"/>
                        <a:pt x="913" y="1242"/>
                      </a:cubicBezTo>
                      <a:cubicBezTo>
                        <a:pt x="932" y="1256"/>
                        <a:pt x="975" y="1288"/>
                        <a:pt x="999" y="1287"/>
                      </a:cubicBezTo>
                      <a:cubicBezTo>
                        <a:pt x="1011" y="1286"/>
                        <a:pt x="1018" y="1284"/>
                        <a:pt x="1026" y="1284"/>
                      </a:cubicBezTo>
                      <a:cubicBezTo>
                        <a:pt x="1026" y="1233"/>
                        <a:pt x="1026" y="1233"/>
                        <a:pt x="1026" y="1233"/>
                      </a:cubicBezTo>
                      <a:cubicBezTo>
                        <a:pt x="1039" y="1208"/>
                        <a:pt x="1039" y="1208"/>
                        <a:pt x="1039" y="1208"/>
                      </a:cubicBezTo>
                      <a:cubicBezTo>
                        <a:pt x="1115" y="1161"/>
                        <a:pt x="1115" y="1161"/>
                        <a:pt x="1115" y="1161"/>
                      </a:cubicBezTo>
                      <a:cubicBezTo>
                        <a:pt x="1117" y="1097"/>
                        <a:pt x="1117" y="1097"/>
                        <a:pt x="1117" y="1097"/>
                      </a:cubicBezTo>
                      <a:cubicBezTo>
                        <a:pt x="1167" y="1077"/>
                        <a:pt x="1167" y="1077"/>
                        <a:pt x="1167" y="1077"/>
                      </a:cubicBezTo>
                      <a:cubicBezTo>
                        <a:pt x="1164" y="1007"/>
                        <a:pt x="1164" y="1007"/>
                        <a:pt x="1164" y="1007"/>
                      </a:cubicBezTo>
                      <a:cubicBezTo>
                        <a:pt x="1104" y="967"/>
                        <a:pt x="1104" y="967"/>
                        <a:pt x="1104" y="967"/>
                      </a:cubicBezTo>
                      <a:cubicBezTo>
                        <a:pt x="1097" y="900"/>
                        <a:pt x="1097" y="900"/>
                        <a:pt x="1097" y="900"/>
                      </a:cubicBezTo>
                      <a:cubicBezTo>
                        <a:pt x="1153" y="796"/>
                        <a:pt x="1153" y="796"/>
                        <a:pt x="1153" y="796"/>
                      </a:cubicBezTo>
                      <a:cubicBezTo>
                        <a:pt x="1129" y="797"/>
                        <a:pt x="1113" y="776"/>
                        <a:pt x="1100" y="749"/>
                      </a:cubicBezTo>
                      <a:cubicBezTo>
                        <a:pt x="1090" y="731"/>
                        <a:pt x="1081" y="700"/>
                        <a:pt x="1116" y="698"/>
                      </a:cubicBezTo>
                      <a:cubicBezTo>
                        <a:pt x="1151" y="696"/>
                        <a:pt x="1162" y="682"/>
                        <a:pt x="1172" y="668"/>
                      </a:cubicBezTo>
                      <a:cubicBezTo>
                        <a:pt x="1181" y="654"/>
                        <a:pt x="1183" y="644"/>
                        <a:pt x="1213" y="629"/>
                      </a:cubicBezTo>
                      <a:cubicBezTo>
                        <a:pt x="1246" y="612"/>
                        <a:pt x="1246" y="591"/>
                        <a:pt x="1237" y="559"/>
                      </a:cubicBezTo>
                      <a:cubicBezTo>
                        <a:pt x="1227" y="526"/>
                        <a:pt x="1230" y="508"/>
                        <a:pt x="1253" y="485"/>
                      </a:cubicBezTo>
                      <a:cubicBezTo>
                        <a:pt x="1267" y="471"/>
                        <a:pt x="1285" y="480"/>
                        <a:pt x="1274" y="454"/>
                      </a:cubicBezTo>
                      <a:cubicBezTo>
                        <a:pt x="1262" y="429"/>
                        <a:pt x="1244" y="445"/>
                        <a:pt x="1216" y="441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</p:grpSp>
          <p:grpSp>
            <p:nvGrpSpPr>
              <p:cNvPr id="94" name="Gruppieren 93"/>
              <p:cNvGrpSpPr/>
              <p:nvPr/>
            </p:nvGrpSpPr>
            <p:grpSpPr>
              <a:xfrm>
                <a:off x="6299056" y="1583019"/>
                <a:ext cx="1541005" cy="1147000"/>
                <a:chOff x="6400800" y="-6591300"/>
                <a:chExt cx="5984875" cy="4470400"/>
              </a:xfrm>
              <a:grpFill/>
            </p:grpSpPr>
            <p:sp>
              <p:nvSpPr>
                <p:cNvPr id="102" name="Freeform 122"/>
                <p:cNvSpPr>
                  <a:spLocks/>
                </p:cNvSpPr>
                <p:nvPr/>
              </p:nvSpPr>
              <p:spPr bwMode="auto">
                <a:xfrm>
                  <a:off x="11312525" y="-5299075"/>
                  <a:ext cx="755650" cy="947738"/>
                </a:xfrm>
                <a:custGeom>
                  <a:avLst/>
                  <a:gdLst>
                    <a:gd name="T0" fmla="*/ 13 w 238"/>
                    <a:gd name="T1" fmla="*/ 43 h 298"/>
                    <a:gd name="T2" fmla="*/ 41 w 238"/>
                    <a:gd name="T3" fmla="*/ 103 h 298"/>
                    <a:gd name="T4" fmla="*/ 35 w 238"/>
                    <a:gd name="T5" fmla="*/ 151 h 298"/>
                    <a:gd name="T6" fmla="*/ 60 w 238"/>
                    <a:gd name="T7" fmla="*/ 138 h 298"/>
                    <a:gd name="T8" fmla="*/ 83 w 238"/>
                    <a:gd name="T9" fmla="*/ 124 h 298"/>
                    <a:gd name="T10" fmla="*/ 77 w 238"/>
                    <a:gd name="T11" fmla="*/ 148 h 298"/>
                    <a:gd name="T12" fmla="*/ 70 w 238"/>
                    <a:gd name="T13" fmla="*/ 174 h 298"/>
                    <a:gd name="T14" fmla="*/ 93 w 238"/>
                    <a:gd name="T15" fmla="*/ 159 h 298"/>
                    <a:gd name="T16" fmla="*/ 100 w 238"/>
                    <a:gd name="T17" fmla="*/ 145 h 298"/>
                    <a:gd name="T18" fmla="*/ 110 w 238"/>
                    <a:gd name="T19" fmla="*/ 130 h 298"/>
                    <a:gd name="T20" fmla="*/ 134 w 238"/>
                    <a:gd name="T21" fmla="*/ 151 h 298"/>
                    <a:gd name="T22" fmla="*/ 154 w 238"/>
                    <a:gd name="T23" fmla="*/ 174 h 298"/>
                    <a:gd name="T24" fmla="*/ 168 w 238"/>
                    <a:gd name="T25" fmla="*/ 205 h 298"/>
                    <a:gd name="T26" fmla="*/ 152 w 238"/>
                    <a:gd name="T27" fmla="*/ 219 h 298"/>
                    <a:gd name="T28" fmla="*/ 130 w 238"/>
                    <a:gd name="T29" fmla="*/ 210 h 298"/>
                    <a:gd name="T30" fmla="*/ 122 w 238"/>
                    <a:gd name="T31" fmla="*/ 199 h 298"/>
                    <a:gd name="T32" fmla="*/ 123 w 238"/>
                    <a:gd name="T33" fmla="*/ 178 h 298"/>
                    <a:gd name="T34" fmla="*/ 101 w 238"/>
                    <a:gd name="T35" fmla="*/ 175 h 298"/>
                    <a:gd name="T36" fmla="*/ 91 w 238"/>
                    <a:gd name="T37" fmla="*/ 192 h 298"/>
                    <a:gd name="T38" fmla="*/ 105 w 238"/>
                    <a:gd name="T39" fmla="*/ 219 h 298"/>
                    <a:gd name="T40" fmla="*/ 99 w 238"/>
                    <a:gd name="T41" fmla="*/ 251 h 298"/>
                    <a:gd name="T42" fmla="*/ 61 w 238"/>
                    <a:gd name="T43" fmla="*/ 283 h 298"/>
                    <a:gd name="T44" fmla="*/ 97 w 238"/>
                    <a:gd name="T45" fmla="*/ 292 h 298"/>
                    <a:gd name="T46" fmla="*/ 185 w 238"/>
                    <a:gd name="T47" fmla="*/ 266 h 298"/>
                    <a:gd name="T48" fmla="*/ 227 w 238"/>
                    <a:gd name="T49" fmla="*/ 273 h 298"/>
                    <a:gd name="T50" fmla="*/ 234 w 238"/>
                    <a:gd name="T51" fmla="*/ 274 h 298"/>
                    <a:gd name="T52" fmla="*/ 232 w 238"/>
                    <a:gd name="T53" fmla="*/ 254 h 298"/>
                    <a:gd name="T54" fmla="*/ 220 w 238"/>
                    <a:gd name="T55" fmla="*/ 245 h 298"/>
                    <a:gd name="T56" fmla="*/ 238 w 238"/>
                    <a:gd name="T57" fmla="*/ 211 h 298"/>
                    <a:gd name="T58" fmla="*/ 192 w 238"/>
                    <a:gd name="T59" fmla="*/ 171 h 298"/>
                    <a:gd name="T60" fmla="*/ 125 w 238"/>
                    <a:gd name="T61" fmla="*/ 113 h 298"/>
                    <a:gd name="T62" fmla="*/ 67 w 238"/>
                    <a:gd name="T63" fmla="*/ 59 h 298"/>
                    <a:gd name="T64" fmla="*/ 23 w 238"/>
                    <a:gd name="T65" fmla="*/ 8 h 298"/>
                    <a:gd name="T66" fmla="*/ 13 w 238"/>
                    <a:gd name="T67" fmla="*/ 43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38" h="298">
                      <a:moveTo>
                        <a:pt x="13" y="43"/>
                      </a:moveTo>
                      <a:cubicBezTo>
                        <a:pt x="37" y="55"/>
                        <a:pt x="52" y="72"/>
                        <a:pt x="41" y="103"/>
                      </a:cubicBezTo>
                      <a:cubicBezTo>
                        <a:pt x="31" y="131"/>
                        <a:pt x="27" y="147"/>
                        <a:pt x="35" y="151"/>
                      </a:cubicBezTo>
                      <a:cubicBezTo>
                        <a:pt x="43" y="155"/>
                        <a:pt x="48" y="149"/>
                        <a:pt x="60" y="138"/>
                      </a:cubicBezTo>
                      <a:cubicBezTo>
                        <a:pt x="73" y="126"/>
                        <a:pt x="75" y="115"/>
                        <a:pt x="83" y="124"/>
                      </a:cubicBezTo>
                      <a:cubicBezTo>
                        <a:pt x="88" y="129"/>
                        <a:pt x="84" y="138"/>
                        <a:pt x="77" y="148"/>
                      </a:cubicBezTo>
                      <a:cubicBezTo>
                        <a:pt x="69" y="160"/>
                        <a:pt x="65" y="172"/>
                        <a:pt x="70" y="174"/>
                      </a:cubicBezTo>
                      <a:cubicBezTo>
                        <a:pt x="76" y="178"/>
                        <a:pt x="87" y="164"/>
                        <a:pt x="93" y="159"/>
                      </a:cubicBezTo>
                      <a:cubicBezTo>
                        <a:pt x="99" y="153"/>
                        <a:pt x="105" y="149"/>
                        <a:pt x="100" y="145"/>
                      </a:cubicBezTo>
                      <a:cubicBezTo>
                        <a:pt x="96" y="141"/>
                        <a:pt x="105" y="130"/>
                        <a:pt x="110" y="130"/>
                      </a:cubicBezTo>
                      <a:cubicBezTo>
                        <a:pt x="125" y="130"/>
                        <a:pt x="130" y="138"/>
                        <a:pt x="134" y="151"/>
                      </a:cubicBezTo>
                      <a:cubicBezTo>
                        <a:pt x="138" y="165"/>
                        <a:pt x="147" y="168"/>
                        <a:pt x="154" y="174"/>
                      </a:cubicBezTo>
                      <a:cubicBezTo>
                        <a:pt x="161" y="181"/>
                        <a:pt x="167" y="186"/>
                        <a:pt x="168" y="205"/>
                      </a:cubicBezTo>
                      <a:cubicBezTo>
                        <a:pt x="169" y="224"/>
                        <a:pt x="158" y="220"/>
                        <a:pt x="152" y="219"/>
                      </a:cubicBezTo>
                      <a:cubicBezTo>
                        <a:pt x="146" y="218"/>
                        <a:pt x="139" y="215"/>
                        <a:pt x="130" y="210"/>
                      </a:cubicBezTo>
                      <a:cubicBezTo>
                        <a:pt x="124" y="207"/>
                        <a:pt x="124" y="208"/>
                        <a:pt x="122" y="199"/>
                      </a:cubicBezTo>
                      <a:cubicBezTo>
                        <a:pt x="121" y="192"/>
                        <a:pt x="133" y="194"/>
                        <a:pt x="123" y="178"/>
                      </a:cubicBezTo>
                      <a:cubicBezTo>
                        <a:pt x="117" y="166"/>
                        <a:pt x="113" y="172"/>
                        <a:pt x="101" y="175"/>
                      </a:cubicBezTo>
                      <a:cubicBezTo>
                        <a:pt x="94" y="178"/>
                        <a:pt x="88" y="182"/>
                        <a:pt x="91" y="192"/>
                      </a:cubicBezTo>
                      <a:cubicBezTo>
                        <a:pt x="94" y="203"/>
                        <a:pt x="99" y="209"/>
                        <a:pt x="105" y="219"/>
                      </a:cubicBezTo>
                      <a:cubicBezTo>
                        <a:pt x="110" y="228"/>
                        <a:pt x="113" y="244"/>
                        <a:pt x="99" y="251"/>
                      </a:cubicBezTo>
                      <a:cubicBezTo>
                        <a:pt x="73" y="265"/>
                        <a:pt x="58" y="259"/>
                        <a:pt x="61" y="283"/>
                      </a:cubicBezTo>
                      <a:cubicBezTo>
                        <a:pt x="63" y="298"/>
                        <a:pt x="77" y="298"/>
                        <a:pt x="97" y="292"/>
                      </a:cubicBezTo>
                      <a:cubicBezTo>
                        <a:pt x="117" y="287"/>
                        <a:pt x="149" y="269"/>
                        <a:pt x="185" y="266"/>
                      </a:cubicBezTo>
                      <a:cubicBezTo>
                        <a:pt x="203" y="264"/>
                        <a:pt x="217" y="268"/>
                        <a:pt x="227" y="273"/>
                      </a:cubicBezTo>
                      <a:cubicBezTo>
                        <a:pt x="229" y="275"/>
                        <a:pt x="234" y="273"/>
                        <a:pt x="234" y="274"/>
                      </a:cubicBezTo>
                      <a:cubicBezTo>
                        <a:pt x="232" y="254"/>
                        <a:pt x="232" y="254"/>
                        <a:pt x="232" y="254"/>
                      </a:cubicBezTo>
                      <a:cubicBezTo>
                        <a:pt x="220" y="245"/>
                        <a:pt x="220" y="245"/>
                        <a:pt x="220" y="245"/>
                      </a:cubicBezTo>
                      <a:cubicBezTo>
                        <a:pt x="238" y="211"/>
                        <a:pt x="238" y="211"/>
                        <a:pt x="238" y="211"/>
                      </a:cubicBezTo>
                      <a:cubicBezTo>
                        <a:pt x="238" y="211"/>
                        <a:pt x="210" y="192"/>
                        <a:pt x="192" y="171"/>
                      </a:cubicBezTo>
                      <a:cubicBezTo>
                        <a:pt x="174" y="150"/>
                        <a:pt x="142" y="119"/>
                        <a:pt x="125" y="113"/>
                      </a:cubicBezTo>
                      <a:cubicBezTo>
                        <a:pt x="90" y="102"/>
                        <a:pt x="83" y="86"/>
                        <a:pt x="67" y="59"/>
                      </a:cubicBezTo>
                      <a:cubicBezTo>
                        <a:pt x="53" y="36"/>
                        <a:pt x="48" y="0"/>
                        <a:pt x="23" y="8"/>
                      </a:cubicBezTo>
                      <a:cubicBezTo>
                        <a:pt x="1" y="15"/>
                        <a:pt x="0" y="36"/>
                        <a:pt x="13" y="43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03" name="Freeform 124"/>
                <p:cNvSpPr>
                  <a:spLocks/>
                </p:cNvSpPr>
                <p:nvPr/>
              </p:nvSpPr>
              <p:spPr bwMode="auto">
                <a:xfrm>
                  <a:off x="7523163" y="-4783138"/>
                  <a:ext cx="247650" cy="301625"/>
                </a:xfrm>
                <a:custGeom>
                  <a:avLst/>
                  <a:gdLst>
                    <a:gd name="T0" fmla="*/ 31 w 78"/>
                    <a:gd name="T1" fmla="*/ 88 h 95"/>
                    <a:gd name="T2" fmla="*/ 61 w 78"/>
                    <a:gd name="T3" fmla="*/ 77 h 95"/>
                    <a:gd name="T4" fmla="*/ 73 w 78"/>
                    <a:gd name="T5" fmla="*/ 25 h 95"/>
                    <a:gd name="T6" fmla="*/ 54 w 78"/>
                    <a:gd name="T7" fmla="*/ 5 h 95"/>
                    <a:gd name="T8" fmla="*/ 9 w 78"/>
                    <a:gd name="T9" fmla="*/ 46 h 95"/>
                    <a:gd name="T10" fmla="*/ 5 w 78"/>
                    <a:gd name="T11" fmla="*/ 70 h 95"/>
                    <a:gd name="T12" fmla="*/ 31 w 78"/>
                    <a:gd name="T13" fmla="*/ 88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95">
                      <a:moveTo>
                        <a:pt x="31" y="88"/>
                      </a:moveTo>
                      <a:cubicBezTo>
                        <a:pt x="43" y="95"/>
                        <a:pt x="52" y="89"/>
                        <a:pt x="61" y="77"/>
                      </a:cubicBezTo>
                      <a:cubicBezTo>
                        <a:pt x="67" y="67"/>
                        <a:pt x="68" y="39"/>
                        <a:pt x="73" y="25"/>
                      </a:cubicBezTo>
                      <a:cubicBezTo>
                        <a:pt x="78" y="11"/>
                        <a:pt x="63" y="10"/>
                        <a:pt x="54" y="5"/>
                      </a:cubicBezTo>
                      <a:cubicBezTo>
                        <a:pt x="46" y="0"/>
                        <a:pt x="17" y="39"/>
                        <a:pt x="9" y="46"/>
                      </a:cubicBezTo>
                      <a:cubicBezTo>
                        <a:pt x="0" y="53"/>
                        <a:pt x="0" y="62"/>
                        <a:pt x="5" y="70"/>
                      </a:cubicBezTo>
                      <a:cubicBezTo>
                        <a:pt x="9" y="79"/>
                        <a:pt x="14" y="79"/>
                        <a:pt x="31" y="88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04" name="Freeform 125"/>
                <p:cNvSpPr>
                  <a:spLocks/>
                </p:cNvSpPr>
                <p:nvPr/>
              </p:nvSpPr>
              <p:spPr bwMode="auto">
                <a:xfrm>
                  <a:off x="10213975" y="-6591300"/>
                  <a:ext cx="1089025" cy="1257300"/>
                </a:xfrm>
                <a:custGeom>
                  <a:avLst/>
                  <a:gdLst>
                    <a:gd name="T0" fmla="*/ 71 w 343"/>
                    <a:gd name="T1" fmla="*/ 181 h 396"/>
                    <a:gd name="T2" fmla="*/ 21 w 343"/>
                    <a:gd name="T3" fmla="*/ 233 h 396"/>
                    <a:gd name="T4" fmla="*/ 73 w 343"/>
                    <a:gd name="T5" fmla="*/ 255 h 396"/>
                    <a:gd name="T6" fmla="*/ 12 w 343"/>
                    <a:gd name="T7" fmla="*/ 269 h 396"/>
                    <a:gd name="T8" fmla="*/ 42 w 343"/>
                    <a:gd name="T9" fmla="*/ 315 h 396"/>
                    <a:gd name="T10" fmla="*/ 37 w 343"/>
                    <a:gd name="T11" fmla="*/ 328 h 396"/>
                    <a:gd name="T12" fmla="*/ 48 w 343"/>
                    <a:gd name="T13" fmla="*/ 343 h 396"/>
                    <a:gd name="T14" fmla="*/ 93 w 343"/>
                    <a:gd name="T15" fmla="*/ 358 h 396"/>
                    <a:gd name="T16" fmla="*/ 112 w 343"/>
                    <a:gd name="T17" fmla="*/ 365 h 396"/>
                    <a:gd name="T18" fmla="*/ 165 w 343"/>
                    <a:gd name="T19" fmla="*/ 393 h 396"/>
                    <a:gd name="T20" fmla="*/ 154 w 343"/>
                    <a:gd name="T21" fmla="*/ 360 h 396"/>
                    <a:gd name="T22" fmla="*/ 155 w 343"/>
                    <a:gd name="T23" fmla="*/ 342 h 396"/>
                    <a:gd name="T24" fmla="*/ 210 w 343"/>
                    <a:gd name="T25" fmla="*/ 298 h 396"/>
                    <a:gd name="T26" fmla="*/ 266 w 343"/>
                    <a:gd name="T27" fmla="*/ 290 h 396"/>
                    <a:gd name="T28" fmla="*/ 282 w 343"/>
                    <a:gd name="T29" fmla="*/ 319 h 396"/>
                    <a:gd name="T30" fmla="*/ 305 w 343"/>
                    <a:gd name="T31" fmla="*/ 349 h 396"/>
                    <a:gd name="T32" fmla="*/ 334 w 343"/>
                    <a:gd name="T33" fmla="*/ 296 h 396"/>
                    <a:gd name="T34" fmla="*/ 261 w 343"/>
                    <a:gd name="T35" fmla="*/ 229 h 396"/>
                    <a:gd name="T36" fmla="*/ 262 w 343"/>
                    <a:gd name="T37" fmla="*/ 156 h 396"/>
                    <a:gd name="T38" fmla="*/ 200 w 343"/>
                    <a:gd name="T39" fmla="*/ 92 h 396"/>
                    <a:gd name="T40" fmla="*/ 148 w 343"/>
                    <a:gd name="T41" fmla="*/ 34 h 396"/>
                    <a:gd name="T42" fmla="*/ 137 w 343"/>
                    <a:gd name="T43" fmla="*/ 5 h 396"/>
                    <a:gd name="T44" fmla="*/ 52 w 343"/>
                    <a:gd name="T45" fmla="*/ 54 h 396"/>
                    <a:gd name="T46" fmla="*/ 21 w 343"/>
                    <a:gd name="T47" fmla="*/ 119 h 396"/>
                    <a:gd name="T48" fmla="*/ 67 w 343"/>
                    <a:gd name="T49" fmla="*/ 60 h 396"/>
                    <a:gd name="T50" fmla="*/ 91 w 343"/>
                    <a:gd name="T51" fmla="*/ 52 h 396"/>
                    <a:gd name="T52" fmla="*/ 61 w 343"/>
                    <a:gd name="T53" fmla="*/ 117 h 396"/>
                    <a:gd name="T54" fmla="*/ 112 w 343"/>
                    <a:gd name="T55" fmla="*/ 82 h 396"/>
                    <a:gd name="T56" fmla="*/ 160 w 343"/>
                    <a:gd name="T57" fmla="*/ 113 h 396"/>
                    <a:gd name="T58" fmla="*/ 198 w 343"/>
                    <a:gd name="T59" fmla="*/ 131 h 396"/>
                    <a:gd name="T60" fmla="*/ 166 w 343"/>
                    <a:gd name="T61" fmla="*/ 170 h 396"/>
                    <a:gd name="T62" fmla="*/ 123 w 343"/>
                    <a:gd name="T63" fmla="*/ 105 h 396"/>
                    <a:gd name="T64" fmla="*/ 98 w 343"/>
                    <a:gd name="T65" fmla="*/ 138 h 396"/>
                    <a:gd name="T66" fmla="*/ 80 w 343"/>
                    <a:gd name="T67" fmla="*/ 134 h 396"/>
                    <a:gd name="T68" fmla="*/ 14 w 343"/>
                    <a:gd name="T69" fmla="*/ 154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3" h="396">
                      <a:moveTo>
                        <a:pt x="51" y="163"/>
                      </a:moveTo>
                      <a:cubicBezTo>
                        <a:pt x="68" y="160"/>
                        <a:pt x="68" y="169"/>
                        <a:pt x="71" y="181"/>
                      </a:cubicBezTo>
                      <a:cubicBezTo>
                        <a:pt x="75" y="192"/>
                        <a:pt x="48" y="207"/>
                        <a:pt x="33" y="217"/>
                      </a:cubicBezTo>
                      <a:cubicBezTo>
                        <a:pt x="22" y="224"/>
                        <a:pt x="20" y="228"/>
                        <a:pt x="21" y="233"/>
                      </a:cubicBezTo>
                      <a:cubicBezTo>
                        <a:pt x="22" y="237"/>
                        <a:pt x="36" y="234"/>
                        <a:pt x="50" y="231"/>
                      </a:cubicBezTo>
                      <a:cubicBezTo>
                        <a:pt x="64" y="230"/>
                        <a:pt x="71" y="243"/>
                        <a:pt x="73" y="255"/>
                      </a:cubicBezTo>
                      <a:cubicBezTo>
                        <a:pt x="76" y="266"/>
                        <a:pt x="61" y="269"/>
                        <a:pt x="51" y="267"/>
                      </a:cubicBezTo>
                      <a:cubicBezTo>
                        <a:pt x="42" y="265"/>
                        <a:pt x="26" y="263"/>
                        <a:pt x="12" y="269"/>
                      </a:cubicBezTo>
                      <a:cubicBezTo>
                        <a:pt x="0" y="276"/>
                        <a:pt x="7" y="288"/>
                        <a:pt x="14" y="303"/>
                      </a:cubicBezTo>
                      <a:cubicBezTo>
                        <a:pt x="21" y="316"/>
                        <a:pt x="36" y="314"/>
                        <a:pt x="42" y="315"/>
                      </a:cubicBezTo>
                      <a:cubicBezTo>
                        <a:pt x="48" y="316"/>
                        <a:pt x="52" y="323"/>
                        <a:pt x="52" y="327"/>
                      </a:cubicBezTo>
                      <a:cubicBezTo>
                        <a:pt x="52" y="332"/>
                        <a:pt x="46" y="330"/>
                        <a:pt x="37" y="328"/>
                      </a:cubicBezTo>
                      <a:cubicBezTo>
                        <a:pt x="27" y="326"/>
                        <a:pt x="21" y="332"/>
                        <a:pt x="27" y="342"/>
                      </a:cubicBezTo>
                      <a:cubicBezTo>
                        <a:pt x="33" y="353"/>
                        <a:pt x="40" y="347"/>
                        <a:pt x="48" y="343"/>
                      </a:cubicBezTo>
                      <a:cubicBezTo>
                        <a:pt x="57" y="339"/>
                        <a:pt x="60" y="345"/>
                        <a:pt x="67" y="349"/>
                      </a:cubicBezTo>
                      <a:cubicBezTo>
                        <a:pt x="75" y="354"/>
                        <a:pt x="81" y="356"/>
                        <a:pt x="93" y="358"/>
                      </a:cubicBezTo>
                      <a:cubicBezTo>
                        <a:pt x="106" y="360"/>
                        <a:pt x="106" y="346"/>
                        <a:pt x="117" y="346"/>
                      </a:cubicBezTo>
                      <a:cubicBezTo>
                        <a:pt x="127" y="346"/>
                        <a:pt x="118" y="358"/>
                        <a:pt x="112" y="365"/>
                      </a:cubicBezTo>
                      <a:cubicBezTo>
                        <a:pt x="107" y="373"/>
                        <a:pt x="118" y="378"/>
                        <a:pt x="128" y="378"/>
                      </a:cubicBezTo>
                      <a:cubicBezTo>
                        <a:pt x="139" y="378"/>
                        <a:pt x="145" y="389"/>
                        <a:pt x="165" y="393"/>
                      </a:cubicBezTo>
                      <a:cubicBezTo>
                        <a:pt x="185" y="396"/>
                        <a:pt x="176" y="372"/>
                        <a:pt x="174" y="360"/>
                      </a:cubicBezTo>
                      <a:cubicBezTo>
                        <a:pt x="171" y="348"/>
                        <a:pt x="160" y="349"/>
                        <a:pt x="154" y="360"/>
                      </a:cubicBezTo>
                      <a:cubicBezTo>
                        <a:pt x="149" y="367"/>
                        <a:pt x="142" y="362"/>
                        <a:pt x="142" y="355"/>
                      </a:cubicBezTo>
                      <a:cubicBezTo>
                        <a:pt x="142" y="347"/>
                        <a:pt x="145" y="341"/>
                        <a:pt x="155" y="342"/>
                      </a:cubicBezTo>
                      <a:cubicBezTo>
                        <a:pt x="164" y="343"/>
                        <a:pt x="164" y="337"/>
                        <a:pt x="170" y="317"/>
                      </a:cubicBezTo>
                      <a:cubicBezTo>
                        <a:pt x="177" y="297"/>
                        <a:pt x="196" y="302"/>
                        <a:pt x="210" y="298"/>
                      </a:cubicBezTo>
                      <a:cubicBezTo>
                        <a:pt x="225" y="294"/>
                        <a:pt x="231" y="293"/>
                        <a:pt x="243" y="299"/>
                      </a:cubicBezTo>
                      <a:cubicBezTo>
                        <a:pt x="255" y="305"/>
                        <a:pt x="265" y="301"/>
                        <a:pt x="266" y="290"/>
                      </a:cubicBezTo>
                      <a:cubicBezTo>
                        <a:pt x="268" y="275"/>
                        <a:pt x="280" y="288"/>
                        <a:pt x="287" y="296"/>
                      </a:cubicBezTo>
                      <a:cubicBezTo>
                        <a:pt x="295" y="303"/>
                        <a:pt x="292" y="313"/>
                        <a:pt x="282" y="319"/>
                      </a:cubicBezTo>
                      <a:cubicBezTo>
                        <a:pt x="273" y="325"/>
                        <a:pt x="273" y="334"/>
                        <a:pt x="279" y="337"/>
                      </a:cubicBezTo>
                      <a:cubicBezTo>
                        <a:pt x="285" y="340"/>
                        <a:pt x="292" y="344"/>
                        <a:pt x="305" y="349"/>
                      </a:cubicBezTo>
                      <a:cubicBezTo>
                        <a:pt x="319" y="355"/>
                        <a:pt x="324" y="352"/>
                        <a:pt x="319" y="335"/>
                      </a:cubicBezTo>
                      <a:cubicBezTo>
                        <a:pt x="314" y="318"/>
                        <a:pt x="324" y="307"/>
                        <a:pt x="334" y="296"/>
                      </a:cubicBezTo>
                      <a:cubicBezTo>
                        <a:pt x="343" y="284"/>
                        <a:pt x="315" y="263"/>
                        <a:pt x="300" y="244"/>
                      </a:cubicBezTo>
                      <a:cubicBezTo>
                        <a:pt x="285" y="225"/>
                        <a:pt x="285" y="220"/>
                        <a:pt x="261" y="229"/>
                      </a:cubicBezTo>
                      <a:cubicBezTo>
                        <a:pt x="237" y="239"/>
                        <a:pt x="239" y="220"/>
                        <a:pt x="229" y="197"/>
                      </a:cubicBezTo>
                      <a:cubicBezTo>
                        <a:pt x="223" y="181"/>
                        <a:pt x="243" y="164"/>
                        <a:pt x="262" y="156"/>
                      </a:cubicBezTo>
                      <a:cubicBezTo>
                        <a:pt x="289" y="143"/>
                        <a:pt x="276" y="112"/>
                        <a:pt x="265" y="95"/>
                      </a:cubicBezTo>
                      <a:cubicBezTo>
                        <a:pt x="253" y="75"/>
                        <a:pt x="221" y="85"/>
                        <a:pt x="200" y="92"/>
                      </a:cubicBezTo>
                      <a:cubicBezTo>
                        <a:pt x="173" y="102"/>
                        <a:pt x="161" y="98"/>
                        <a:pt x="142" y="81"/>
                      </a:cubicBezTo>
                      <a:cubicBezTo>
                        <a:pt x="117" y="57"/>
                        <a:pt x="135" y="41"/>
                        <a:pt x="148" y="34"/>
                      </a:cubicBezTo>
                      <a:cubicBezTo>
                        <a:pt x="165" y="26"/>
                        <a:pt x="175" y="24"/>
                        <a:pt x="172" y="12"/>
                      </a:cubicBezTo>
                      <a:cubicBezTo>
                        <a:pt x="170" y="0"/>
                        <a:pt x="157" y="1"/>
                        <a:pt x="137" y="5"/>
                      </a:cubicBezTo>
                      <a:cubicBezTo>
                        <a:pt x="116" y="9"/>
                        <a:pt x="99" y="10"/>
                        <a:pt x="76" y="17"/>
                      </a:cubicBezTo>
                      <a:cubicBezTo>
                        <a:pt x="52" y="23"/>
                        <a:pt x="52" y="37"/>
                        <a:pt x="52" y="54"/>
                      </a:cubicBezTo>
                      <a:cubicBezTo>
                        <a:pt x="52" y="73"/>
                        <a:pt x="45" y="78"/>
                        <a:pt x="36" y="88"/>
                      </a:cubicBezTo>
                      <a:cubicBezTo>
                        <a:pt x="24" y="100"/>
                        <a:pt x="14" y="111"/>
                        <a:pt x="21" y="119"/>
                      </a:cubicBezTo>
                      <a:cubicBezTo>
                        <a:pt x="27" y="126"/>
                        <a:pt x="45" y="100"/>
                        <a:pt x="54" y="91"/>
                      </a:cubicBezTo>
                      <a:cubicBezTo>
                        <a:pt x="64" y="83"/>
                        <a:pt x="68" y="75"/>
                        <a:pt x="67" y="60"/>
                      </a:cubicBezTo>
                      <a:cubicBezTo>
                        <a:pt x="66" y="45"/>
                        <a:pt x="71" y="39"/>
                        <a:pt x="78" y="38"/>
                      </a:cubicBezTo>
                      <a:cubicBezTo>
                        <a:pt x="85" y="36"/>
                        <a:pt x="88" y="43"/>
                        <a:pt x="91" y="52"/>
                      </a:cubicBezTo>
                      <a:cubicBezTo>
                        <a:pt x="95" y="62"/>
                        <a:pt x="71" y="89"/>
                        <a:pt x="66" y="99"/>
                      </a:cubicBezTo>
                      <a:cubicBezTo>
                        <a:pt x="61" y="108"/>
                        <a:pt x="56" y="112"/>
                        <a:pt x="61" y="117"/>
                      </a:cubicBezTo>
                      <a:cubicBezTo>
                        <a:pt x="67" y="122"/>
                        <a:pt x="70" y="116"/>
                        <a:pt x="78" y="111"/>
                      </a:cubicBezTo>
                      <a:cubicBezTo>
                        <a:pt x="91" y="102"/>
                        <a:pt x="106" y="89"/>
                        <a:pt x="112" y="82"/>
                      </a:cubicBezTo>
                      <a:cubicBezTo>
                        <a:pt x="119" y="75"/>
                        <a:pt x="122" y="83"/>
                        <a:pt x="129" y="92"/>
                      </a:cubicBezTo>
                      <a:cubicBezTo>
                        <a:pt x="137" y="102"/>
                        <a:pt x="152" y="110"/>
                        <a:pt x="160" y="113"/>
                      </a:cubicBezTo>
                      <a:cubicBezTo>
                        <a:pt x="167" y="117"/>
                        <a:pt x="173" y="115"/>
                        <a:pt x="180" y="112"/>
                      </a:cubicBezTo>
                      <a:cubicBezTo>
                        <a:pt x="189" y="110"/>
                        <a:pt x="195" y="121"/>
                        <a:pt x="198" y="131"/>
                      </a:cubicBezTo>
                      <a:cubicBezTo>
                        <a:pt x="202" y="147"/>
                        <a:pt x="206" y="148"/>
                        <a:pt x="198" y="157"/>
                      </a:cubicBezTo>
                      <a:cubicBezTo>
                        <a:pt x="186" y="169"/>
                        <a:pt x="181" y="174"/>
                        <a:pt x="166" y="170"/>
                      </a:cubicBezTo>
                      <a:cubicBezTo>
                        <a:pt x="151" y="167"/>
                        <a:pt x="152" y="155"/>
                        <a:pt x="146" y="139"/>
                      </a:cubicBezTo>
                      <a:cubicBezTo>
                        <a:pt x="140" y="123"/>
                        <a:pt x="128" y="111"/>
                        <a:pt x="123" y="105"/>
                      </a:cubicBezTo>
                      <a:cubicBezTo>
                        <a:pt x="115" y="95"/>
                        <a:pt x="108" y="107"/>
                        <a:pt x="100" y="117"/>
                      </a:cubicBezTo>
                      <a:cubicBezTo>
                        <a:pt x="91" y="126"/>
                        <a:pt x="93" y="130"/>
                        <a:pt x="98" y="138"/>
                      </a:cubicBezTo>
                      <a:cubicBezTo>
                        <a:pt x="102" y="145"/>
                        <a:pt x="106" y="156"/>
                        <a:pt x="99" y="156"/>
                      </a:cubicBezTo>
                      <a:cubicBezTo>
                        <a:pt x="91" y="156"/>
                        <a:pt x="84" y="136"/>
                        <a:pt x="80" y="134"/>
                      </a:cubicBezTo>
                      <a:cubicBezTo>
                        <a:pt x="69" y="127"/>
                        <a:pt x="48" y="130"/>
                        <a:pt x="32" y="134"/>
                      </a:cubicBezTo>
                      <a:cubicBezTo>
                        <a:pt x="18" y="137"/>
                        <a:pt x="12" y="141"/>
                        <a:pt x="14" y="154"/>
                      </a:cubicBezTo>
                      <a:cubicBezTo>
                        <a:pt x="17" y="166"/>
                        <a:pt x="34" y="166"/>
                        <a:pt x="51" y="163"/>
                      </a:cubicBez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  <p:sp>
              <p:nvSpPr>
                <p:cNvPr id="105" name="Freeform 126"/>
                <p:cNvSpPr>
                  <a:spLocks/>
                </p:cNvSpPr>
                <p:nvPr/>
              </p:nvSpPr>
              <p:spPr bwMode="auto">
                <a:xfrm>
                  <a:off x="6400800" y="-5924550"/>
                  <a:ext cx="5984875" cy="3803650"/>
                </a:xfrm>
                <a:custGeom>
                  <a:avLst/>
                  <a:gdLst>
                    <a:gd name="T0" fmla="*/ 1840 w 1884"/>
                    <a:gd name="T1" fmla="*/ 765 h 1197"/>
                    <a:gd name="T2" fmla="*/ 1689 w 1884"/>
                    <a:gd name="T3" fmla="*/ 575 h 1197"/>
                    <a:gd name="T4" fmla="*/ 1591 w 1884"/>
                    <a:gd name="T5" fmla="*/ 447 h 1197"/>
                    <a:gd name="T6" fmla="*/ 1547 w 1884"/>
                    <a:gd name="T7" fmla="*/ 296 h 1197"/>
                    <a:gd name="T8" fmla="*/ 1471 w 1884"/>
                    <a:gd name="T9" fmla="*/ 245 h 1197"/>
                    <a:gd name="T10" fmla="*/ 1298 w 1884"/>
                    <a:gd name="T11" fmla="*/ 202 h 1197"/>
                    <a:gd name="T12" fmla="*/ 1183 w 1884"/>
                    <a:gd name="T13" fmla="*/ 101 h 1197"/>
                    <a:gd name="T14" fmla="*/ 1125 w 1884"/>
                    <a:gd name="T15" fmla="*/ 18 h 1197"/>
                    <a:gd name="T16" fmla="*/ 1041 w 1884"/>
                    <a:gd name="T17" fmla="*/ 67 h 1197"/>
                    <a:gd name="T18" fmla="*/ 900 w 1884"/>
                    <a:gd name="T19" fmla="*/ 111 h 1197"/>
                    <a:gd name="T20" fmla="*/ 893 w 1884"/>
                    <a:gd name="T21" fmla="*/ 53 h 1197"/>
                    <a:gd name="T22" fmla="*/ 1060 w 1884"/>
                    <a:gd name="T23" fmla="*/ 16 h 1197"/>
                    <a:gd name="T24" fmla="*/ 865 w 1884"/>
                    <a:gd name="T25" fmla="*/ 39 h 1197"/>
                    <a:gd name="T26" fmla="*/ 733 w 1884"/>
                    <a:gd name="T27" fmla="*/ 231 h 1197"/>
                    <a:gd name="T28" fmla="*/ 552 w 1884"/>
                    <a:gd name="T29" fmla="*/ 271 h 1197"/>
                    <a:gd name="T30" fmla="*/ 450 w 1884"/>
                    <a:gd name="T31" fmla="*/ 347 h 1197"/>
                    <a:gd name="T32" fmla="*/ 422 w 1884"/>
                    <a:gd name="T33" fmla="*/ 473 h 1197"/>
                    <a:gd name="T34" fmla="*/ 262 w 1884"/>
                    <a:gd name="T35" fmla="*/ 399 h 1197"/>
                    <a:gd name="T36" fmla="*/ 125 w 1884"/>
                    <a:gd name="T37" fmla="*/ 443 h 1197"/>
                    <a:gd name="T38" fmla="*/ 71 w 1884"/>
                    <a:gd name="T39" fmla="*/ 547 h 1197"/>
                    <a:gd name="T40" fmla="*/ 138 w 1884"/>
                    <a:gd name="T41" fmla="*/ 654 h 1197"/>
                    <a:gd name="T42" fmla="*/ 91 w 1884"/>
                    <a:gd name="T43" fmla="*/ 744 h 1197"/>
                    <a:gd name="T44" fmla="*/ 13 w 1884"/>
                    <a:gd name="T45" fmla="*/ 855 h 1197"/>
                    <a:gd name="T46" fmla="*/ 0 w 1884"/>
                    <a:gd name="T47" fmla="*/ 931 h 1197"/>
                    <a:gd name="T48" fmla="*/ 64 w 1884"/>
                    <a:gd name="T49" fmla="*/ 969 h 1197"/>
                    <a:gd name="T50" fmla="*/ 168 w 1884"/>
                    <a:gd name="T51" fmla="*/ 1055 h 1197"/>
                    <a:gd name="T52" fmla="*/ 286 w 1884"/>
                    <a:gd name="T53" fmla="*/ 1093 h 1197"/>
                    <a:gd name="T54" fmla="*/ 417 w 1884"/>
                    <a:gd name="T55" fmla="*/ 1147 h 1197"/>
                    <a:gd name="T56" fmla="*/ 519 w 1884"/>
                    <a:gd name="T57" fmla="*/ 1197 h 1197"/>
                    <a:gd name="T58" fmla="*/ 522 w 1884"/>
                    <a:gd name="T59" fmla="*/ 1128 h 1197"/>
                    <a:gd name="T60" fmla="*/ 482 w 1884"/>
                    <a:gd name="T61" fmla="*/ 1073 h 1197"/>
                    <a:gd name="T62" fmla="*/ 547 w 1884"/>
                    <a:gd name="T63" fmla="*/ 1021 h 1197"/>
                    <a:gd name="T64" fmla="*/ 588 w 1884"/>
                    <a:gd name="T65" fmla="*/ 983 h 1197"/>
                    <a:gd name="T66" fmla="*/ 614 w 1884"/>
                    <a:gd name="T67" fmla="*/ 1003 h 1197"/>
                    <a:gd name="T68" fmla="*/ 715 w 1884"/>
                    <a:gd name="T69" fmla="*/ 938 h 1197"/>
                    <a:gd name="T70" fmla="*/ 768 w 1884"/>
                    <a:gd name="T71" fmla="*/ 929 h 1197"/>
                    <a:gd name="T72" fmla="*/ 921 w 1884"/>
                    <a:gd name="T73" fmla="*/ 1004 h 1197"/>
                    <a:gd name="T74" fmla="*/ 1127 w 1884"/>
                    <a:gd name="T75" fmla="*/ 1064 h 1197"/>
                    <a:gd name="T76" fmla="*/ 1189 w 1884"/>
                    <a:gd name="T77" fmla="*/ 1083 h 1197"/>
                    <a:gd name="T78" fmla="*/ 1257 w 1884"/>
                    <a:gd name="T79" fmla="*/ 1020 h 1197"/>
                    <a:gd name="T80" fmla="*/ 1304 w 1884"/>
                    <a:gd name="T81" fmla="*/ 1020 h 1197"/>
                    <a:gd name="T82" fmla="*/ 1339 w 1884"/>
                    <a:gd name="T83" fmla="*/ 998 h 1197"/>
                    <a:gd name="T84" fmla="*/ 1407 w 1884"/>
                    <a:gd name="T85" fmla="*/ 1002 h 1197"/>
                    <a:gd name="T86" fmla="*/ 1452 w 1884"/>
                    <a:gd name="T87" fmla="*/ 963 h 1197"/>
                    <a:gd name="T88" fmla="*/ 1626 w 1884"/>
                    <a:gd name="T89" fmla="*/ 871 h 1197"/>
                    <a:gd name="T90" fmla="*/ 1701 w 1884"/>
                    <a:gd name="T91" fmla="*/ 817 h 1197"/>
                    <a:gd name="T92" fmla="*/ 1776 w 1884"/>
                    <a:gd name="T93" fmla="*/ 961 h 1197"/>
                    <a:gd name="T94" fmla="*/ 1853 w 1884"/>
                    <a:gd name="T95" fmla="*/ 893 h 1197"/>
                    <a:gd name="T96" fmla="*/ 1884 w 1884"/>
                    <a:gd name="T97" fmla="*/ 858 h 1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884" h="1197">
                      <a:moveTo>
                        <a:pt x="1865" y="777"/>
                      </a:moveTo>
                      <a:cubicBezTo>
                        <a:pt x="1840" y="765"/>
                        <a:pt x="1840" y="765"/>
                        <a:pt x="1840" y="765"/>
                      </a:cubicBezTo>
                      <a:cubicBezTo>
                        <a:pt x="1840" y="765"/>
                        <a:pt x="1784" y="586"/>
                        <a:pt x="1775" y="563"/>
                      </a:cubicBezTo>
                      <a:cubicBezTo>
                        <a:pt x="1766" y="541"/>
                        <a:pt x="1721" y="600"/>
                        <a:pt x="1689" y="575"/>
                      </a:cubicBezTo>
                      <a:cubicBezTo>
                        <a:pt x="1671" y="561"/>
                        <a:pt x="1615" y="519"/>
                        <a:pt x="1589" y="508"/>
                      </a:cubicBezTo>
                      <a:cubicBezTo>
                        <a:pt x="1564" y="496"/>
                        <a:pt x="1564" y="468"/>
                        <a:pt x="1591" y="447"/>
                      </a:cubicBezTo>
                      <a:cubicBezTo>
                        <a:pt x="1619" y="426"/>
                        <a:pt x="1608" y="408"/>
                        <a:pt x="1571" y="378"/>
                      </a:cubicBezTo>
                      <a:cubicBezTo>
                        <a:pt x="1533" y="347"/>
                        <a:pt x="1540" y="334"/>
                        <a:pt x="1547" y="296"/>
                      </a:cubicBezTo>
                      <a:cubicBezTo>
                        <a:pt x="1554" y="259"/>
                        <a:pt x="1537" y="265"/>
                        <a:pt x="1517" y="241"/>
                      </a:cubicBezTo>
                      <a:cubicBezTo>
                        <a:pt x="1503" y="225"/>
                        <a:pt x="1487" y="234"/>
                        <a:pt x="1471" y="245"/>
                      </a:cubicBezTo>
                      <a:cubicBezTo>
                        <a:pt x="1455" y="256"/>
                        <a:pt x="1449" y="270"/>
                        <a:pt x="1399" y="276"/>
                      </a:cubicBezTo>
                      <a:cubicBezTo>
                        <a:pt x="1338" y="282"/>
                        <a:pt x="1345" y="248"/>
                        <a:pt x="1298" y="202"/>
                      </a:cubicBezTo>
                      <a:cubicBezTo>
                        <a:pt x="1252" y="155"/>
                        <a:pt x="1253" y="180"/>
                        <a:pt x="1225" y="166"/>
                      </a:cubicBezTo>
                      <a:cubicBezTo>
                        <a:pt x="1197" y="153"/>
                        <a:pt x="1185" y="136"/>
                        <a:pt x="1183" y="101"/>
                      </a:cubicBezTo>
                      <a:cubicBezTo>
                        <a:pt x="1181" y="67"/>
                        <a:pt x="1171" y="64"/>
                        <a:pt x="1153" y="55"/>
                      </a:cubicBezTo>
                      <a:cubicBezTo>
                        <a:pt x="1134" y="46"/>
                        <a:pt x="1137" y="32"/>
                        <a:pt x="1125" y="18"/>
                      </a:cubicBezTo>
                      <a:cubicBezTo>
                        <a:pt x="1113" y="4"/>
                        <a:pt x="1095" y="23"/>
                        <a:pt x="1088" y="39"/>
                      </a:cubicBezTo>
                      <a:cubicBezTo>
                        <a:pt x="1081" y="55"/>
                        <a:pt x="1074" y="69"/>
                        <a:pt x="1041" y="67"/>
                      </a:cubicBezTo>
                      <a:cubicBezTo>
                        <a:pt x="1009" y="64"/>
                        <a:pt x="1002" y="69"/>
                        <a:pt x="960" y="64"/>
                      </a:cubicBezTo>
                      <a:cubicBezTo>
                        <a:pt x="918" y="60"/>
                        <a:pt x="916" y="85"/>
                        <a:pt x="900" y="111"/>
                      </a:cubicBezTo>
                      <a:cubicBezTo>
                        <a:pt x="888" y="129"/>
                        <a:pt x="879" y="136"/>
                        <a:pt x="865" y="129"/>
                      </a:cubicBezTo>
                      <a:cubicBezTo>
                        <a:pt x="848" y="121"/>
                        <a:pt x="872" y="76"/>
                        <a:pt x="893" y="53"/>
                      </a:cubicBezTo>
                      <a:cubicBezTo>
                        <a:pt x="914" y="30"/>
                        <a:pt x="962" y="34"/>
                        <a:pt x="1018" y="34"/>
                      </a:cubicBezTo>
                      <a:cubicBezTo>
                        <a:pt x="1065" y="34"/>
                        <a:pt x="1060" y="30"/>
                        <a:pt x="1060" y="16"/>
                      </a:cubicBezTo>
                      <a:cubicBezTo>
                        <a:pt x="1060" y="2"/>
                        <a:pt x="1032" y="9"/>
                        <a:pt x="962" y="4"/>
                      </a:cubicBezTo>
                      <a:cubicBezTo>
                        <a:pt x="893" y="0"/>
                        <a:pt x="887" y="4"/>
                        <a:pt x="865" y="39"/>
                      </a:cubicBezTo>
                      <a:cubicBezTo>
                        <a:pt x="837" y="83"/>
                        <a:pt x="809" y="150"/>
                        <a:pt x="781" y="176"/>
                      </a:cubicBezTo>
                      <a:cubicBezTo>
                        <a:pt x="760" y="196"/>
                        <a:pt x="755" y="214"/>
                        <a:pt x="733" y="231"/>
                      </a:cubicBezTo>
                      <a:cubicBezTo>
                        <a:pt x="696" y="259"/>
                        <a:pt x="686" y="255"/>
                        <a:pt x="647" y="266"/>
                      </a:cubicBezTo>
                      <a:cubicBezTo>
                        <a:pt x="607" y="278"/>
                        <a:pt x="584" y="278"/>
                        <a:pt x="552" y="271"/>
                      </a:cubicBezTo>
                      <a:cubicBezTo>
                        <a:pt x="519" y="264"/>
                        <a:pt x="501" y="287"/>
                        <a:pt x="466" y="306"/>
                      </a:cubicBezTo>
                      <a:cubicBezTo>
                        <a:pt x="431" y="324"/>
                        <a:pt x="431" y="341"/>
                        <a:pt x="450" y="347"/>
                      </a:cubicBezTo>
                      <a:cubicBezTo>
                        <a:pt x="462" y="352"/>
                        <a:pt x="466" y="373"/>
                        <a:pt x="459" y="387"/>
                      </a:cubicBezTo>
                      <a:cubicBezTo>
                        <a:pt x="447" y="410"/>
                        <a:pt x="445" y="438"/>
                        <a:pt x="422" y="473"/>
                      </a:cubicBezTo>
                      <a:cubicBezTo>
                        <a:pt x="399" y="508"/>
                        <a:pt x="385" y="487"/>
                        <a:pt x="352" y="459"/>
                      </a:cubicBezTo>
                      <a:cubicBezTo>
                        <a:pt x="327" y="437"/>
                        <a:pt x="287" y="422"/>
                        <a:pt x="262" y="399"/>
                      </a:cubicBezTo>
                      <a:cubicBezTo>
                        <a:pt x="236" y="375"/>
                        <a:pt x="187" y="415"/>
                        <a:pt x="148" y="436"/>
                      </a:cubicBezTo>
                      <a:cubicBezTo>
                        <a:pt x="139" y="440"/>
                        <a:pt x="132" y="443"/>
                        <a:pt x="125" y="443"/>
                      </a:cubicBezTo>
                      <a:cubicBezTo>
                        <a:pt x="127" y="443"/>
                        <a:pt x="127" y="443"/>
                        <a:pt x="127" y="443"/>
                      </a:cubicBezTo>
                      <a:cubicBezTo>
                        <a:pt x="71" y="547"/>
                        <a:pt x="71" y="547"/>
                        <a:pt x="71" y="547"/>
                      </a:cubicBezTo>
                      <a:cubicBezTo>
                        <a:pt x="78" y="614"/>
                        <a:pt x="78" y="614"/>
                        <a:pt x="78" y="614"/>
                      </a:cubicBezTo>
                      <a:cubicBezTo>
                        <a:pt x="138" y="654"/>
                        <a:pt x="138" y="654"/>
                        <a:pt x="138" y="654"/>
                      </a:cubicBezTo>
                      <a:cubicBezTo>
                        <a:pt x="141" y="724"/>
                        <a:pt x="141" y="724"/>
                        <a:pt x="141" y="724"/>
                      </a:cubicBezTo>
                      <a:cubicBezTo>
                        <a:pt x="91" y="744"/>
                        <a:pt x="91" y="744"/>
                        <a:pt x="91" y="744"/>
                      </a:cubicBezTo>
                      <a:cubicBezTo>
                        <a:pt x="89" y="808"/>
                        <a:pt x="89" y="808"/>
                        <a:pt x="89" y="808"/>
                      </a:cubicBezTo>
                      <a:cubicBezTo>
                        <a:pt x="13" y="855"/>
                        <a:pt x="13" y="855"/>
                        <a:pt x="13" y="855"/>
                      </a:cubicBezTo>
                      <a:cubicBezTo>
                        <a:pt x="0" y="880"/>
                        <a:pt x="0" y="880"/>
                        <a:pt x="0" y="880"/>
                      </a:cubicBezTo>
                      <a:cubicBezTo>
                        <a:pt x="0" y="931"/>
                        <a:pt x="0" y="931"/>
                        <a:pt x="0" y="931"/>
                      </a:cubicBezTo>
                      <a:cubicBezTo>
                        <a:pt x="8" y="930"/>
                        <a:pt x="17" y="931"/>
                        <a:pt x="27" y="934"/>
                      </a:cubicBezTo>
                      <a:cubicBezTo>
                        <a:pt x="52" y="941"/>
                        <a:pt x="55" y="947"/>
                        <a:pt x="64" y="969"/>
                      </a:cubicBezTo>
                      <a:cubicBezTo>
                        <a:pt x="69" y="985"/>
                        <a:pt x="75" y="997"/>
                        <a:pt x="97" y="1006"/>
                      </a:cubicBezTo>
                      <a:cubicBezTo>
                        <a:pt x="118" y="1015"/>
                        <a:pt x="145" y="1032"/>
                        <a:pt x="168" y="1055"/>
                      </a:cubicBezTo>
                      <a:cubicBezTo>
                        <a:pt x="192" y="1077"/>
                        <a:pt x="212" y="1096"/>
                        <a:pt x="234" y="1090"/>
                      </a:cubicBezTo>
                      <a:cubicBezTo>
                        <a:pt x="256" y="1084"/>
                        <a:pt x="271" y="1077"/>
                        <a:pt x="286" y="1093"/>
                      </a:cubicBezTo>
                      <a:cubicBezTo>
                        <a:pt x="301" y="1110"/>
                        <a:pt x="322" y="1160"/>
                        <a:pt x="355" y="1156"/>
                      </a:cubicBezTo>
                      <a:cubicBezTo>
                        <a:pt x="382" y="1152"/>
                        <a:pt x="400" y="1135"/>
                        <a:pt x="417" y="1147"/>
                      </a:cubicBezTo>
                      <a:cubicBezTo>
                        <a:pt x="434" y="1160"/>
                        <a:pt x="446" y="1167"/>
                        <a:pt x="478" y="1175"/>
                      </a:cubicBezTo>
                      <a:cubicBezTo>
                        <a:pt x="511" y="1184"/>
                        <a:pt x="514" y="1186"/>
                        <a:pt x="519" y="1197"/>
                      </a:cubicBezTo>
                      <a:cubicBezTo>
                        <a:pt x="549" y="1170"/>
                        <a:pt x="549" y="1170"/>
                        <a:pt x="549" y="1170"/>
                      </a:cubicBezTo>
                      <a:cubicBezTo>
                        <a:pt x="522" y="1128"/>
                        <a:pt x="522" y="1128"/>
                        <a:pt x="522" y="1128"/>
                      </a:cubicBezTo>
                      <a:cubicBezTo>
                        <a:pt x="496" y="1118"/>
                        <a:pt x="496" y="1118"/>
                        <a:pt x="496" y="1118"/>
                      </a:cubicBezTo>
                      <a:cubicBezTo>
                        <a:pt x="482" y="1073"/>
                        <a:pt x="482" y="1073"/>
                        <a:pt x="482" y="1073"/>
                      </a:cubicBezTo>
                      <a:cubicBezTo>
                        <a:pt x="488" y="1046"/>
                        <a:pt x="488" y="1046"/>
                        <a:pt x="488" y="1046"/>
                      </a:cubicBezTo>
                      <a:cubicBezTo>
                        <a:pt x="547" y="1021"/>
                        <a:pt x="547" y="1021"/>
                        <a:pt x="547" y="1021"/>
                      </a:cubicBezTo>
                      <a:cubicBezTo>
                        <a:pt x="561" y="1027"/>
                        <a:pt x="561" y="1027"/>
                        <a:pt x="561" y="1027"/>
                      </a:cubicBezTo>
                      <a:cubicBezTo>
                        <a:pt x="588" y="983"/>
                        <a:pt x="588" y="983"/>
                        <a:pt x="588" y="983"/>
                      </a:cubicBezTo>
                      <a:cubicBezTo>
                        <a:pt x="612" y="984"/>
                        <a:pt x="612" y="984"/>
                        <a:pt x="612" y="984"/>
                      </a:cubicBezTo>
                      <a:cubicBezTo>
                        <a:pt x="614" y="1003"/>
                        <a:pt x="614" y="1003"/>
                        <a:pt x="614" y="1003"/>
                      </a:cubicBezTo>
                      <a:cubicBezTo>
                        <a:pt x="715" y="969"/>
                        <a:pt x="715" y="969"/>
                        <a:pt x="715" y="969"/>
                      </a:cubicBezTo>
                      <a:cubicBezTo>
                        <a:pt x="715" y="938"/>
                        <a:pt x="715" y="938"/>
                        <a:pt x="715" y="938"/>
                      </a:cubicBezTo>
                      <a:cubicBezTo>
                        <a:pt x="749" y="918"/>
                        <a:pt x="749" y="918"/>
                        <a:pt x="749" y="918"/>
                      </a:cubicBezTo>
                      <a:cubicBezTo>
                        <a:pt x="768" y="929"/>
                        <a:pt x="768" y="929"/>
                        <a:pt x="768" y="929"/>
                      </a:cubicBezTo>
                      <a:cubicBezTo>
                        <a:pt x="825" y="933"/>
                        <a:pt x="825" y="933"/>
                        <a:pt x="825" y="933"/>
                      </a:cubicBezTo>
                      <a:cubicBezTo>
                        <a:pt x="921" y="1004"/>
                        <a:pt x="921" y="1004"/>
                        <a:pt x="921" y="1004"/>
                      </a:cubicBezTo>
                      <a:cubicBezTo>
                        <a:pt x="1030" y="1013"/>
                        <a:pt x="1030" y="1013"/>
                        <a:pt x="1030" y="1013"/>
                      </a:cubicBezTo>
                      <a:cubicBezTo>
                        <a:pt x="1127" y="1064"/>
                        <a:pt x="1127" y="1064"/>
                        <a:pt x="1127" y="1064"/>
                      </a:cubicBezTo>
                      <a:cubicBezTo>
                        <a:pt x="1182" y="1055"/>
                        <a:pt x="1182" y="1055"/>
                        <a:pt x="1182" y="1055"/>
                      </a:cubicBezTo>
                      <a:cubicBezTo>
                        <a:pt x="1189" y="1083"/>
                        <a:pt x="1189" y="1083"/>
                        <a:pt x="1189" y="1083"/>
                      </a:cubicBezTo>
                      <a:cubicBezTo>
                        <a:pt x="1253" y="1058"/>
                        <a:pt x="1253" y="1058"/>
                        <a:pt x="1253" y="1058"/>
                      </a:cubicBezTo>
                      <a:cubicBezTo>
                        <a:pt x="1257" y="1020"/>
                        <a:pt x="1257" y="1020"/>
                        <a:pt x="1257" y="1020"/>
                      </a:cubicBezTo>
                      <a:cubicBezTo>
                        <a:pt x="1292" y="1004"/>
                        <a:pt x="1292" y="1004"/>
                        <a:pt x="1292" y="1004"/>
                      </a:cubicBezTo>
                      <a:cubicBezTo>
                        <a:pt x="1304" y="1020"/>
                        <a:pt x="1304" y="1020"/>
                        <a:pt x="1304" y="1020"/>
                      </a:cubicBezTo>
                      <a:cubicBezTo>
                        <a:pt x="1327" y="1025"/>
                        <a:pt x="1327" y="1025"/>
                        <a:pt x="1327" y="1025"/>
                      </a:cubicBezTo>
                      <a:cubicBezTo>
                        <a:pt x="1339" y="998"/>
                        <a:pt x="1339" y="998"/>
                        <a:pt x="1339" y="998"/>
                      </a:cubicBezTo>
                      <a:cubicBezTo>
                        <a:pt x="1381" y="984"/>
                        <a:pt x="1381" y="984"/>
                        <a:pt x="1381" y="984"/>
                      </a:cubicBezTo>
                      <a:cubicBezTo>
                        <a:pt x="1407" y="1002"/>
                        <a:pt x="1407" y="1002"/>
                        <a:pt x="1407" y="1002"/>
                      </a:cubicBezTo>
                      <a:cubicBezTo>
                        <a:pt x="1428" y="968"/>
                        <a:pt x="1428" y="968"/>
                        <a:pt x="1428" y="968"/>
                      </a:cubicBezTo>
                      <a:cubicBezTo>
                        <a:pt x="1452" y="963"/>
                        <a:pt x="1452" y="963"/>
                        <a:pt x="1452" y="963"/>
                      </a:cubicBezTo>
                      <a:cubicBezTo>
                        <a:pt x="1490" y="864"/>
                        <a:pt x="1490" y="864"/>
                        <a:pt x="1490" y="864"/>
                      </a:cubicBezTo>
                      <a:cubicBezTo>
                        <a:pt x="1626" y="871"/>
                        <a:pt x="1626" y="871"/>
                        <a:pt x="1626" y="871"/>
                      </a:cubicBezTo>
                      <a:cubicBezTo>
                        <a:pt x="1658" y="819"/>
                        <a:pt x="1658" y="819"/>
                        <a:pt x="1658" y="819"/>
                      </a:cubicBezTo>
                      <a:cubicBezTo>
                        <a:pt x="1701" y="817"/>
                        <a:pt x="1701" y="817"/>
                        <a:pt x="1701" y="817"/>
                      </a:cubicBezTo>
                      <a:cubicBezTo>
                        <a:pt x="1781" y="904"/>
                        <a:pt x="1781" y="904"/>
                        <a:pt x="1781" y="904"/>
                      </a:cubicBezTo>
                      <a:cubicBezTo>
                        <a:pt x="1776" y="961"/>
                        <a:pt x="1776" y="961"/>
                        <a:pt x="1776" y="961"/>
                      </a:cubicBezTo>
                      <a:cubicBezTo>
                        <a:pt x="1813" y="963"/>
                        <a:pt x="1813" y="963"/>
                        <a:pt x="1813" y="963"/>
                      </a:cubicBezTo>
                      <a:cubicBezTo>
                        <a:pt x="1853" y="893"/>
                        <a:pt x="1853" y="893"/>
                        <a:pt x="1853" y="893"/>
                      </a:cubicBezTo>
                      <a:cubicBezTo>
                        <a:pt x="1879" y="893"/>
                        <a:pt x="1879" y="893"/>
                        <a:pt x="1879" y="893"/>
                      </a:cubicBezTo>
                      <a:cubicBezTo>
                        <a:pt x="1884" y="858"/>
                        <a:pt x="1884" y="858"/>
                        <a:pt x="1884" y="858"/>
                      </a:cubicBezTo>
                      <a:lnTo>
                        <a:pt x="1865" y="777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b="1" dirty="0"/>
                </a:p>
              </p:txBody>
            </p:sp>
          </p:grp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6874175" y="3619596"/>
                <a:ext cx="1324365" cy="1025213"/>
              </a:xfrm>
              <a:custGeom>
                <a:avLst/>
                <a:gdLst>
                  <a:gd name="T0" fmla="*/ 1522 w 1619"/>
                  <a:gd name="T1" fmla="*/ 115 h 1257"/>
                  <a:gd name="T2" fmla="*/ 1608 w 1619"/>
                  <a:gd name="T3" fmla="*/ 285 h 1257"/>
                  <a:gd name="T4" fmla="*/ 1527 w 1619"/>
                  <a:gd name="T5" fmla="*/ 548 h 1257"/>
                  <a:gd name="T6" fmla="*/ 1481 w 1619"/>
                  <a:gd name="T7" fmla="*/ 629 h 1257"/>
                  <a:gd name="T8" fmla="*/ 1405 w 1619"/>
                  <a:gd name="T9" fmla="*/ 595 h 1257"/>
                  <a:gd name="T10" fmla="*/ 1376 w 1619"/>
                  <a:gd name="T11" fmla="*/ 555 h 1257"/>
                  <a:gd name="T12" fmla="*/ 1215 w 1619"/>
                  <a:gd name="T13" fmla="*/ 502 h 1257"/>
                  <a:gd name="T14" fmla="*/ 1236 w 1619"/>
                  <a:gd name="T15" fmla="*/ 558 h 1257"/>
                  <a:gd name="T16" fmla="*/ 1226 w 1619"/>
                  <a:gd name="T17" fmla="*/ 646 h 1257"/>
                  <a:gd name="T18" fmla="*/ 947 w 1619"/>
                  <a:gd name="T19" fmla="*/ 789 h 1257"/>
                  <a:gd name="T20" fmla="*/ 838 w 1619"/>
                  <a:gd name="T21" fmla="*/ 835 h 1257"/>
                  <a:gd name="T22" fmla="*/ 750 w 1619"/>
                  <a:gd name="T23" fmla="*/ 859 h 1257"/>
                  <a:gd name="T24" fmla="*/ 615 w 1619"/>
                  <a:gd name="T25" fmla="*/ 965 h 1257"/>
                  <a:gd name="T26" fmla="*/ 503 w 1619"/>
                  <a:gd name="T27" fmla="*/ 1049 h 1257"/>
                  <a:gd name="T28" fmla="*/ 389 w 1619"/>
                  <a:gd name="T29" fmla="*/ 1080 h 1257"/>
                  <a:gd name="T30" fmla="*/ 303 w 1619"/>
                  <a:gd name="T31" fmla="*/ 1137 h 1257"/>
                  <a:gd name="T32" fmla="*/ 263 w 1619"/>
                  <a:gd name="T33" fmla="*/ 1228 h 1257"/>
                  <a:gd name="T34" fmla="*/ 209 w 1619"/>
                  <a:gd name="T35" fmla="*/ 1245 h 1257"/>
                  <a:gd name="T36" fmla="*/ 165 w 1619"/>
                  <a:gd name="T37" fmla="*/ 1137 h 1257"/>
                  <a:gd name="T38" fmla="*/ 76 w 1619"/>
                  <a:gd name="T39" fmla="*/ 1134 h 1257"/>
                  <a:gd name="T40" fmla="*/ 11 w 1619"/>
                  <a:gd name="T41" fmla="*/ 1034 h 1257"/>
                  <a:gd name="T42" fmla="*/ 36 w 1619"/>
                  <a:gd name="T43" fmla="*/ 1007 h 1257"/>
                  <a:gd name="T44" fmla="*/ 0 w 1619"/>
                  <a:gd name="T45" fmla="*/ 950 h 1257"/>
                  <a:gd name="T46" fmla="*/ 66 w 1619"/>
                  <a:gd name="T47" fmla="*/ 870 h 1257"/>
                  <a:gd name="T48" fmla="*/ 89 w 1619"/>
                  <a:gd name="T49" fmla="*/ 918 h 1257"/>
                  <a:gd name="T50" fmla="*/ 143 w 1619"/>
                  <a:gd name="T51" fmla="*/ 895 h 1257"/>
                  <a:gd name="T52" fmla="*/ 146 w 1619"/>
                  <a:gd name="T53" fmla="*/ 857 h 1257"/>
                  <a:gd name="T54" fmla="*/ 211 w 1619"/>
                  <a:gd name="T55" fmla="*/ 842 h 1257"/>
                  <a:gd name="T56" fmla="*/ 185 w 1619"/>
                  <a:gd name="T57" fmla="*/ 723 h 1257"/>
                  <a:gd name="T58" fmla="*/ 254 w 1619"/>
                  <a:gd name="T59" fmla="*/ 691 h 1257"/>
                  <a:gd name="T60" fmla="*/ 298 w 1619"/>
                  <a:gd name="T61" fmla="*/ 669 h 1257"/>
                  <a:gd name="T62" fmla="*/ 371 w 1619"/>
                  <a:gd name="T63" fmla="*/ 648 h 1257"/>
                  <a:gd name="T64" fmla="*/ 366 w 1619"/>
                  <a:gd name="T65" fmla="*/ 571 h 1257"/>
                  <a:gd name="T66" fmla="*/ 299 w 1619"/>
                  <a:gd name="T67" fmla="*/ 517 h 1257"/>
                  <a:gd name="T68" fmla="*/ 197 w 1619"/>
                  <a:gd name="T69" fmla="*/ 500 h 1257"/>
                  <a:gd name="T70" fmla="*/ 145 w 1619"/>
                  <a:gd name="T71" fmla="*/ 408 h 1257"/>
                  <a:gd name="T72" fmla="*/ 122 w 1619"/>
                  <a:gd name="T73" fmla="*/ 309 h 1257"/>
                  <a:gd name="T74" fmla="*/ 137 w 1619"/>
                  <a:gd name="T75" fmla="*/ 219 h 1257"/>
                  <a:gd name="T76" fmla="*/ 148 w 1619"/>
                  <a:gd name="T77" fmla="*/ 116 h 1257"/>
                  <a:gd name="T78" fmla="*/ 254 w 1619"/>
                  <a:gd name="T79" fmla="*/ 69 h 1257"/>
                  <a:gd name="T80" fmla="*/ 348 w 1619"/>
                  <a:gd name="T81" fmla="*/ 61 h 1257"/>
                  <a:gd name="T82" fmla="*/ 373 w 1619"/>
                  <a:gd name="T83" fmla="*/ 28 h 1257"/>
                  <a:gd name="T84" fmla="*/ 422 w 1619"/>
                  <a:gd name="T85" fmla="*/ 26 h 1257"/>
                  <a:gd name="T86" fmla="*/ 525 w 1619"/>
                  <a:gd name="T87" fmla="*/ 31 h 1257"/>
                  <a:gd name="T88" fmla="*/ 598 w 1619"/>
                  <a:gd name="T89" fmla="*/ 35 h 1257"/>
                  <a:gd name="T90" fmla="*/ 672 w 1619"/>
                  <a:gd name="T91" fmla="*/ 124 h 1257"/>
                  <a:gd name="T92" fmla="*/ 672 w 1619"/>
                  <a:gd name="T93" fmla="*/ 228 h 1257"/>
                  <a:gd name="T94" fmla="*/ 806 w 1619"/>
                  <a:gd name="T95" fmla="*/ 193 h 1257"/>
                  <a:gd name="T96" fmla="*/ 995 w 1619"/>
                  <a:gd name="T97" fmla="*/ 231 h 1257"/>
                  <a:gd name="T98" fmla="*/ 1085 w 1619"/>
                  <a:gd name="T99" fmla="*/ 219 h 1257"/>
                  <a:gd name="T100" fmla="*/ 1096 w 1619"/>
                  <a:gd name="T101" fmla="*/ 142 h 1257"/>
                  <a:gd name="T102" fmla="*/ 1225 w 1619"/>
                  <a:gd name="T103" fmla="*/ 107 h 1257"/>
                  <a:gd name="T104" fmla="*/ 1428 w 1619"/>
                  <a:gd name="T105" fmla="*/ 50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19" h="1257">
                    <a:moveTo>
                      <a:pt x="1430" y="57"/>
                    </a:moveTo>
                    <a:cubicBezTo>
                      <a:pt x="1446" y="88"/>
                      <a:pt x="1497" y="105"/>
                      <a:pt x="1522" y="115"/>
                    </a:cubicBezTo>
                    <a:cubicBezTo>
                      <a:pt x="1552" y="128"/>
                      <a:pt x="1539" y="184"/>
                      <a:pt x="1550" y="212"/>
                    </a:cubicBezTo>
                    <a:cubicBezTo>
                      <a:pt x="1560" y="239"/>
                      <a:pt x="1600" y="257"/>
                      <a:pt x="1608" y="285"/>
                    </a:cubicBezTo>
                    <a:cubicBezTo>
                      <a:pt x="1619" y="329"/>
                      <a:pt x="1578" y="431"/>
                      <a:pt x="1556" y="454"/>
                    </a:cubicBezTo>
                    <a:cubicBezTo>
                      <a:pt x="1535" y="476"/>
                      <a:pt x="1526" y="529"/>
                      <a:pt x="1527" y="548"/>
                    </a:cubicBezTo>
                    <a:cubicBezTo>
                      <a:pt x="1528" y="566"/>
                      <a:pt x="1512" y="584"/>
                      <a:pt x="1494" y="594"/>
                    </a:cubicBezTo>
                    <a:cubicBezTo>
                      <a:pt x="1476" y="604"/>
                      <a:pt x="1481" y="629"/>
                      <a:pt x="1481" y="629"/>
                    </a:cubicBezTo>
                    <a:cubicBezTo>
                      <a:pt x="1448" y="652"/>
                      <a:pt x="1448" y="652"/>
                      <a:pt x="1448" y="652"/>
                    </a:cubicBezTo>
                    <a:cubicBezTo>
                      <a:pt x="1405" y="595"/>
                      <a:pt x="1405" y="595"/>
                      <a:pt x="1405" y="595"/>
                    </a:cubicBezTo>
                    <a:cubicBezTo>
                      <a:pt x="1415" y="550"/>
                      <a:pt x="1415" y="550"/>
                      <a:pt x="1415" y="550"/>
                    </a:cubicBezTo>
                    <a:cubicBezTo>
                      <a:pt x="1376" y="555"/>
                      <a:pt x="1376" y="555"/>
                      <a:pt x="1376" y="555"/>
                    </a:cubicBezTo>
                    <a:cubicBezTo>
                      <a:pt x="1316" y="496"/>
                      <a:pt x="1316" y="496"/>
                      <a:pt x="1316" y="496"/>
                    </a:cubicBezTo>
                    <a:cubicBezTo>
                      <a:pt x="1215" y="502"/>
                      <a:pt x="1215" y="502"/>
                      <a:pt x="1215" y="502"/>
                    </a:cubicBezTo>
                    <a:cubicBezTo>
                      <a:pt x="1187" y="533"/>
                      <a:pt x="1187" y="533"/>
                      <a:pt x="1187" y="533"/>
                    </a:cubicBezTo>
                    <a:cubicBezTo>
                      <a:pt x="1236" y="558"/>
                      <a:pt x="1236" y="558"/>
                      <a:pt x="1236" y="558"/>
                    </a:cubicBezTo>
                    <a:cubicBezTo>
                      <a:pt x="1220" y="610"/>
                      <a:pt x="1220" y="610"/>
                      <a:pt x="1220" y="610"/>
                    </a:cubicBezTo>
                    <a:cubicBezTo>
                      <a:pt x="1226" y="646"/>
                      <a:pt x="1226" y="646"/>
                      <a:pt x="1226" y="646"/>
                    </a:cubicBezTo>
                    <a:cubicBezTo>
                      <a:pt x="1023" y="696"/>
                      <a:pt x="1023" y="696"/>
                      <a:pt x="1023" y="696"/>
                    </a:cubicBezTo>
                    <a:cubicBezTo>
                      <a:pt x="947" y="789"/>
                      <a:pt x="947" y="789"/>
                      <a:pt x="947" y="789"/>
                    </a:cubicBezTo>
                    <a:cubicBezTo>
                      <a:pt x="842" y="777"/>
                      <a:pt x="842" y="777"/>
                      <a:pt x="842" y="777"/>
                    </a:cubicBezTo>
                    <a:cubicBezTo>
                      <a:pt x="838" y="835"/>
                      <a:pt x="838" y="835"/>
                      <a:pt x="838" y="835"/>
                    </a:cubicBezTo>
                    <a:cubicBezTo>
                      <a:pt x="807" y="869"/>
                      <a:pt x="807" y="869"/>
                      <a:pt x="807" y="869"/>
                    </a:cubicBezTo>
                    <a:cubicBezTo>
                      <a:pt x="750" y="859"/>
                      <a:pt x="750" y="859"/>
                      <a:pt x="750" y="859"/>
                    </a:cubicBezTo>
                    <a:cubicBezTo>
                      <a:pt x="682" y="898"/>
                      <a:pt x="682" y="898"/>
                      <a:pt x="682" y="898"/>
                    </a:cubicBezTo>
                    <a:cubicBezTo>
                      <a:pt x="615" y="965"/>
                      <a:pt x="615" y="965"/>
                      <a:pt x="615" y="965"/>
                    </a:cubicBezTo>
                    <a:cubicBezTo>
                      <a:pt x="575" y="1041"/>
                      <a:pt x="575" y="1041"/>
                      <a:pt x="575" y="1041"/>
                    </a:cubicBezTo>
                    <a:cubicBezTo>
                      <a:pt x="503" y="1049"/>
                      <a:pt x="503" y="1049"/>
                      <a:pt x="503" y="1049"/>
                    </a:cubicBezTo>
                    <a:cubicBezTo>
                      <a:pt x="461" y="1027"/>
                      <a:pt x="461" y="1027"/>
                      <a:pt x="461" y="1027"/>
                    </a:cubicBezTo>
                    <a:cubicBezTo>
                      <a:pt x="389" y="1080"/>
                      <a:pt x="389" y="1080"/>
                      <a:pt x="389" y="1080"/>
                    </a:cubicBezTo>
                    <a:cubicBezTo>
                      <a:pt x="362" y="1061"/>
                      <a:pt x="362" y="1061"/>
                      <a:pt x="362" y="1061"/>
                    </a:cubicBezTo>
                    <a:cubicBezTo>
                      <a:pt x="303" y="1137"/>
                      <a:pt x="303" y="1137"/>
                      <a:pt x="303" y="1137"/>
                    </a:cubicBezTo>
                    <a:cubicBezTo>
                      <a:pt x="234" y="1179"/>
                      <a:pt x="234" y="1179"/>
                      <a:pt x="234" y="1179"/>
                    </a:cubicBezTo>
                    <a:cubicBezTo>
                      <a:pt x="263" y="1228"/>
                      <a:pt x="263" y="1228"/>
                      <a:pt x="263" y="1228"/>
                    </a:cubicBezTo>
                    <a:cubicBezTo>
                      <a:pt x="239" y="1257"/>
                      <a:pt x="239" y="1257"/>
                      <a:pt x="239" y="1257"/>
                    </a:cubicBezTo>
                    <a:cubicBezTo>
                      <a:pt x="209" y="1245"/>
                      <a:pt x="209" y="1245"/>
                      <a:pt x="209" y="1245"/>
                    </a:cubicBezTo>
                    <a:cubicBezTo>
                      <a:pt x="173" y="1202"/>
                      <a:pt x="173" y="1202"/>
                      <a:pt x="173" y="1202"/>
                    </a:cubicBezTo>
                    <a:cubicBezTo>
                      <a:pt x="165" y="1137"/>
                      <a:pt x="165" y="1137"/>
                      <a:pt x="165" y="1137"/>
                    </a:cubicBezTo>
                    <a:cubicBezTo>
                      <a:pt x="112" y="1145"/>
                      <a:pt x="112" y="1145"/>
                      <a:pt x="112" y="1145"/>
                    </a:cubicBezTo>
                    <a:cubicBezTo>
                      <a:pt x="76" y="1134"/>
                      <a:pt x="76" y="1134"/>
                      <a:pt x="76" y="1134"/>
                    </a:cubicBezTo>
                    <a:cubicBezTo>
                      <a:pt x="34" y="1060"/>
                      <a:pt x="34" y="1060"/>
                      <a:pt x="34" y="1060"/>
                    </a:cubicBezTo>
                    <a:cubicBezTo>
                      <a:pt x="11" y="1034"/>
                      <a:pt x="11" y="1034"/>
                      <a:pt x="11" y="1034"/>
                    </a:cubicBezTo>
                    <a:cubicBezTo>
                      <a:pt x="12" y="1019"/>
                      <a:pt x="12" y="1019"/>
                      <a:pt x="12" y="1019"/>
                    </a:cubicBezTo>
                    <a:cubicBezTo>
                      <a:pt x="36" y="1007"/>
                      <a:pt x="36" y="1007"/>
                      <a:pt x="36" y="1007"/>
                    </a:cubicBezTo>
                    <a:cubicBezTo>
                      <a:pt x="44" y="979"/>
                      <a:pt x="44" y="979"/>
                      <a:pt x="44" y="979"/>
                    </a:cubicBezTo>
                    <a:cubicBezTo>
                      <a:pt x="0" y="950"/>
                      <a:pt x="0" y="950"/>
                      <a:pt x="0" y="950"/>
                    </a:cubicBezTo>
                    <a:cubicBezTo>
                      <a:pt x="3" y="923"/>
                      <a:pt x="3" y="923"/>
                      <a:pt x="3" y="923"/>
                    </a:cubicBezTo>
                    <a:cubicBezTo>
                      <a:pt x="66" y="870"/>
                      <a:pt x="66" y="870"/>
                      <a:pt x="66" y="870"/>
                    </a:cubicBezTo>
                    <a:cubicBezTo>
                      <a:pt x="93" y="897"/>
                      <a:pt x="93" y="897"/>
                      <a:pt x="93" y="897"/>
                    </a:cubicBezTo>
                    <a:cubicBezTo>
                      <a:pt x="89" y="918"/>
                      <a:pt x="89" y="918"/>
                      <a:pt x="89" y="918"/>
                    </a:cubicBezTo>
                    <a:cubicBezTo>
                      <a:pt x="108" y="929"/>
                      <a:pt x="108" y="929"/>
                      <a:pt x="108" y="929"/>
                    </a:cubicBezTo>
                    <a:cubicBezTo>
                      <a:pt x="143" y="895"/>
                      <a:pt x="143" y="895"/>
                      <a:pt x="143" y="895"/>
                    </a:cubicBezTo>
                    <a:cubicBezTo>
                      <a:pt x="134" y="874"/>
                      <a:pt x="134" y="874"/>
                      <a:pt x="134" y="874"/>
                    </a:cubicBezTo>
                    <a:cubicBezTo>
                      <a:pt x="146" y="857"/>
                      <a:pt x="146" y="857"/>
                      <a:pt x="146" y="857"/>
                    </a:cubicBezTo>
                    <a:cubicBezTo>
                      <a:pt x="197" y="863"/>
                      <a:pt x="197" y="863"/>
                      <a:pt x="197" y="863"/>
                    </a:cubicBezTo>
                    <a:cubicBezTo>
                      <a:pt x="211" y="842"/>
                      <a:pt x="211" y="842"/>
                      <a:pt x="211" y="842"/>
                    </a:cubicBezTo>
                    <a:cubicBezTo>
                      <a:pt x="159" y="774"/>
                      <a:pt x="159" y="774"/>
                      <a:pt x="159" y="774"/>
                    </a:cubicBezTo>
                    <a:cubicBezTo>
                      <a:pt x="185" y="723"/>
                      <a:pt x="185" y="723"/>
                      <a:pt x="185" y="723"/>
                    </a:cubicBezTo>
                    <a:cubicBezTo>
                      <a:pt x="237" y="711"/>
                      <a:pt x="237" y="711"/>
                      <a:pt x="237" y="711"/>
                    </a:cubicBezTo>
                    <a:cubicBezTo>
                      <a:pt x="254" y="691"/>
                      <a:pt x="254" y="691"/>
                      <a:pt x="254" y="691"/>
                    </a:cubicBezTo>
                    <a:cubicBezTo>
                      <a:pt x="287" y="694"/>
                      <a:pt x="287" y="694"/>
                      <a:pt x="287" y="694"/>
                    </a:cubicBezTo>
                    <a:cubicBezTo>
                      <a:pt x="298" y="669"/>
                      <a:pt x="298" y="669"/>
                      <a:pt x="298" y="669"/>
                    </a:cubicBezTo>
                    <a:cubicBezTo>
                      <a:pt x="338" y="649"/>
                      <a:pt x="338" y="649"/>
                      <a:pt x="338" y="649"/>
                    </a:cubicBezTo>
                    <a:cubicBezTo>
                      <a:pt x="371" y="648"/>
                      <a:pt x="371" y="648"/>
                      <a:pt x="371" y="648"/>
                    </a:cubicBezTo>
                    <a:cubicBezTo>
                      <a:pt x="391" y="624"/>
                      <a:pt x="391" y="624"/>
                      <a:pt x="391" y="624"/>
                    </a:cubicBezTo>
                    <a:cubicBezTo>
                      <a:pt x="366" y="571"/>
                      <a:pt x="366" y="571"/>
                      <a:pt x="366" y="571"/>
                    </a:cubicBezTo>
                    <a:cubicBezTo>
                      <a:pt x="315" y="547"/>
                      <a:pt x="315" y="547"/>
                      <a:pt x="315" y="547"/>
                    </a:cubicBezTo>
                    <a:cubicBezTo>
                      <a:pt x="299" y="517"/>
                      <a:pt x="299" y="517"/>
                      <a:pt x="299" y="517"/>
                    </a:cubicBezTo>
                    <a:cubicBezTo>
                      <a:pt x="268" y="495"/>
                      <a:pt x="268" y="495"/>
                      <a:pt x="268" y="495"/>
                    </a:cubicBezTo>
                    <a:cubicBezTo>
                      <a:pt x="197" y="500"/>
                      <a:pt x="197" y="500"/>
                      <a:pt x="197" y="500"/>
                    </a:cubicBezTo>
                    <a:cubicBezTo>
                      <a:pt x="145" y="455"/>
                      <a:pt x="145" y="455"/>
                      <a:pt x="145" y="455"/>
                    </a:cubicBezTo>
                    <a:cubicBezTo>
                      <a:pt x="145" y="408"/>
                      <a:pt x="145" y="408"/>
                      <a:pt x="145" y="408"/>
                    </a:cubicBezTo>
                    <a:cubicBezTo>
                      <a:pt x="126" y="388"/>
                      <a:pt x="126" y="388"/>
                      <a:pt x="126" y="388"/>
                    </a:cubicBezTo>
                    <a:cubicBezTo>
                      <a:pt x="122" y="309"/>
                      <a:pt x="122" y="309"/>
                      <a:pt x="122" y="309"/>
                    </a:cubicBezTo>
                    <a:cubicBezTo>
                      <a:pt x="142" y="294"/>
                      <a:pt x="142" y="294"/>
                      <a:pt x="142" y="294"/>
                    </a:cubicBezTo>
                    <a:cubicBezTo>
                      <a:pt x="137" y="219"/>
                      <a:pt x="137" y="219"/>
                      <a:pt x="137" y="219"/>
                    </a:cubicBezTo>
                    <a:cubicBezTo>
                      <a:pt x="109" y="175"/>
                      <a:pt x="109" y="175"/>
                      <a:pt x="109" y="175"/>
                    </a:cubicBezTo>
                    <a:cubicBezTo>
                      <a:pt x="148" y="116"/>
                      <a:pt x="148" y="116"/>
                      <a:pt x="148" y="116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54" y="69"/>
                      <a:pt x="254" y="69"/>
                      <a:pt x="254" y="69"/>
                    </a:cubicBezTo>
                    <a:cubicBezTo>
                      <a:pt x="329" y="51"/>
                      <a:pt x="329" y="51"/>
                      <a:pt x="329" y="51"/>
                    </a:cubicBezTo>
                    <a:cubicBezTo>
                      <a:pt x="348" y="61"/>
                      <a:pt x="348" y="61"/>
                      <a:pt x="348" y="61"/>
                    </a:cubicBezTo>
                    <a:cubicBezTo>
                      <a:pt x="365" y="56"/>
                      <a:pt x="365" y="56"/>
                      <a:pt x="365" y="56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400" y="21"/>
                      <a:pt x="400" y="21"/>
                      <a:pt x="400" y="21"/>
                    </a:cubicBezTo>
                    <a:cubicBezTo>
                      <a:pt x="422" y="26"/>
                      <a:pt x="422" y="26"/>
                      <a:pt x="422" y="26"/>
                    </a:cubicBezTo>
                    <a:cubicBezTo>
                      <a:pt x="470" y="0"/>
                      <a:pt x="470" y="0"/>
                      <a:pt x="470" y="0"/>
                    </a:cubicBezTo>
                    <a:cubicBezTo>
                      <a:pt x="525" y="31"/>
                      <a:pt x="525" y="31"/>
                      <a:pt x="525" y="31"/>
                    </a:cubicBezTo>
                    <a:cubicBezTo>
                      <a:pt x="549" y="19"/>
                      <a:pt x="549" y="19"/>
                      <a:pt x="549" y="19"/>
                    </a:cubicBezTo>
                    <a:cubicBezTo>
                      <a:pt x="598" y="35"/>
                      <a:pt x="598" y="35"/>
                      <a:pt x="598" y="35"/>
                    </a:cubicBezTo>
                    <a:cubicBezTo>
                      <a:pt x="615" y="71"/>
                      <a:pt x="615" y="71"/>
                      <a:pt x="615" y="71"/>
                    </a:cubicBezTo>
                    <a:cubicBezTo>
                      <a:pt x="672" y="124"/>
                      <a:pt x="672" y="124"/>
                      <a:pt x="672" y="124"/>
                    </a:cubicBezTo>
                    <a:cubicBezTo>
                      <a:pt x="652" y="182"/>
                      <a:pt x="652" y="182"/>
                      <a:pt x="652" y="182"/>
                    </a:cubicBezTo>
                    <a:cubicBezTo>
                      <a:pt x="672" y="228"/>
                      <a:pt x="672" y="228"/>
                      <a:pt x="672" y="228"/>
                    </a:cubicBezTo>
                    <a:cubicBezTo>
                      <a:pt x="726" y="200"/>
                      <a:pt x="726" y="200"/>
                      <a:pt x="726" y="200"/>
                    </a:cubicBezTo>
                    <a:cubicBezTo>
                      <a:pt x="806" y="193"/>
                      <a:pt x="806" y="193"/>
                      <a:pt x="806" y="193"/>
                    </a:cubicBezTo>
                    <a:cubicBezTo>
                      <a:pt x="867" y="238"/>
                      <a:pt x="867" y="238"/>
                      <a:pt x="867" y="238"/>
                    </a:cubicBezTo>
                    <a:cubicBezTo>
                      <a:pt x="995" y="231"/>
                      <a:pt x="995" y="231"/>
                      <a:pt x="995" y="231"/>
                    </a:cubicBezTo>
                    <a:cubicBezTo>
                      <a:pt x="1043" y="207"/>
                      <a:pt x="1043" y="207"/>
                      <a:pt x="1043" y="207"/>
                    </a:cubicBezTo>
                    <a:cubicBezTo>
                      <a:pt x="1085" y="219"/>
                      <a:pt x="1085" y="219"/>
                      <a:pt x="1085" y="219"/>
                    </a:cubicBezTo>
                    <a:cubicBezTo>
                      <a:pt x="1106" y="175"/>
                      <a:pt x="1106" y="175"/>
                      <a:pt x="1106" y="175"/>
                    </a:cubicBezTo>
                    <a:cubicBezTo>
                      <a:pt x="1096" y="142"/>
                      <a:pt x="1096" y="142"/>
                      <a:pt x="1096" y="142"/>
                    </a:cubicBezTo>
                    <a:cubicBezTo>
                      <a:pt x="1140" y="93"/>
                      <a:pt x="1140" y="93"/>
                      <a:pt x="1140" y="93"/>
                    </a:cubicBezTo>
                    <a:cubicBezTo>
                      <a:pt x="1225" y="107"/>
                      <a:pt x="1225" y="107"/>
                      <a:pt x="1225" y="107"/>
                    </a:cubicBezTo>
                    <a:cubicBezTo>
                      <a:pt x="1284" y="80"/>
                      <a:pt x="1284" y="80"/>
                      <a:pt x="1284" y="80"/>
                    </a:cubicBezTo>
                    <a:cubicBezTo>
                      <a:pt x="1428" y="50"/>
                      <a:pt x="1428" y="50"/>
                      <a:pt x="1428" y="50"/>
                    </a:cubicBezTo>
                    <a:cubicBezTo>
                      <a:pt x="1430" y="57"/>
                      <a:pt x="1430" y="57"/>
                      <a:pt x="1430" y="57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5589050" y="4430969"/>
                <a:ext cx="2153728" cy="2145330"/>
              </a:xfrm>
              <a:custGeom>
                <a:avLst/>
                <a:gdLst>
                  <a:gd name="T0" fmla="*/ 1652 w 2633"/>
                  <a:gd name="T1" fmla="*/ 207 h 2631"/>
                  <a:gd name="T2" fmla="*/ 1880 w 2633"/>
                  <a:gd name="T3" fmla="*/ 434 h 2631"/>
                  <a:gd name="T4" fmla="*/ 1858 w 2633"/>
                  <a:gd name="T5" fmla="*/ 539 h 2631"/>
                  <a:gd name="T6" fmla="*/ 1840 w 2633"/>
                  <a:gd name="T7" fmla="*/ 612 h 2631"/>
                  <a:gd name="T8" fmla="*/ 1974 w 2633"/>
                  <a:gd name="T9" fmla="*/ 805 h 2631"/>
                  <a:gd name="T10" fmla="*/ 2195 w 2633"/>
                  <a:gd name="T11" fmla="*/ 1032 h 2631"/>
                  <a:gd name="T12" fmla="*/ 2416 w 2633"/>
                  <a:gd name="T13" fmla="*/ 1211 h 2631"/>
                  <a:gd name="T14" fmla="*/ 2525 w 2633"/>
                  <a:gd name="T15" fmla="*/ 1292 h 2631"/>
                  <a:gd name="T16" fmla="*/ 2627 w 2633"/>
                  <a:gd name="T17" fmla="*/ 1431 h 2631"/>
                  <a:gd name="T18" fmla="*/ 2493 w 2633"/>
                  <a:gd name="T19" fmla="*/ 1499 h 2631"/>
                  <a:gd name="T20" fmla="*/ 2437 w 2633"/>
                  <a:gd name="T21" fmla="*/ 1648 h 2631"/>
                  <a:gd name="T22" fmla="*/ 2162 w 2633"/>
                  <a:gd name="T23" fmla="*/ 1817 h 2631"/>
                  <a:gd name="T24" fmla="*/ 2197 w 2633"/>
                  <a:gd name="T25" fmla="*/ 2137 h 2631"/>
                  <a:gd name="T26" fmla="*/ 2201 w 2633"/>
                  <a:gd name="T27" fmla="*/ 2272 h 2631"/>
                  <a:gd name="T28" fmla="*/ 2255 w 2633"/>
                  <a:gd name="T29" fmla="*/ 2451 h 2631"/>
                  <a:gd name="T30" fmla="*/ 2049 w 2633"/>
                  <a:gd name="T31" fmla="*/ 2301 h 2631"/>
                  <a:gd name="T32" fmla="*/ 1848 w 2633"/>
                  <a:gd name="T33" fmla="*/ 2277 h 2631"/>
                  <a:gd name="T34" fmla="*/ 1738 w 2633"/>
                  <a:gd name="T35" fmla="*/ 2386 h 2631"/>
                  <a:gd name="T36" fmla="*/ 1470 w 2633"/>
                  <a:gd name="T37" fmla="*/ 2414 h 2631"/>
                  <a:gd name="T38" fmla="*/ 1228 w 2633"/>
                  <a:gd name="T39" fmla="*/ 2494 h 2631"/>
                  <a:gd name="T40" fmla="*/ 1098 w 2633"/>
                  <a:gd name="T41" fmla="*/ 2450 h 2631"/>
                  <a:gd name="T42" fmla="*/ 888 w 2633"/>
                  <a:gd name="T43" fmla="*/ 2373 h 2631"/>
                  <a:gd name="T44" fmla="*/ 854 w 2633"/>
                  <a:gd name="T45" fmla="*/ 2355 h 2631"/>
                  <a:gd name="T46" fmla="*/ 792 w 2633"/>
                  <a:gd name="T47" fmla="*/ 2446 h 2631"/>
                  <a:gd name="T48" fmla="*/ 643 w 2633"/>
                  <a:gd name="T49" fmla="*/ 2567 h 2631"/>
                  <a:gd name="T50" fmla="*/ 568 w 2633"/>
                  <a:gd name="T51" fmla="*/ 2448 h 2631"/>
                  <a:gd name="T52" fmla="*/ 384 w 2633"/>
                  <a:gd name="T53" fmla="*/ 2403 h 2631"/>
                  <a:gd name="T54" fmla="*/ 461 w 2633"/>
                  <a:gd name="T55" fmla="*/ 2299 h 2631"/>
                  <a:gd name="T56" fmla="*/ 585 w 2633"/>
                  <a:gd name="T57" fmla="*/ 2262 h 2631"/>
                  <a:gd name="T58" fmla="*/ 617 w 2633"/>
                  <a:gd name="T59" fmla="*/ 2205 h 2631"/>
                  <a:gd name="T60" fmla="*/ 624 w 2633"/>
                  <a:gd name="T61" fmla="*/ 2118 h 2631"/>
                  <a:gd name="T62" fmla="*/ 599 w 2633"/>
                  <a:gd name="T63" fmla="*/ 1904 h 2631"/>
                  <a:gd name="T64" fmla="*/ 532 w 2633"/>
                  <a:gd name="T65" fmla="*/ 1702 h 2631"/>
                  <a:gd name="T66" fmla="*/ 657 w 2633"/>
                  <a:gd name="T67" fmla="*/ 1618 h 2631"/>
                  <a:gd name="T68" fmla="*/ 695 w 2633"/>
                  <a:gd name="T69" fmla="*/ 1462 h 2631"/>
                  <a:gd name="T70" fmla="*/ 783 w 2633"/>
                  <a:gd name="T71" fmla="*/ 1472 h 2631"/>
                  <a:gd name="T72" fmla="*/ 853 w 2633"/>
                  <a:gd name="T73" fmla="*/ 1448 h 2631"/>
                  <a:gd name="T74" fmla="*/ 813 w 2633"/>
                  <a:gd name="T75" fmla="*/ 1231 h 2631"/>
                  <a:gd name="T76" fmla="*/ 654 w 2633"/>
                  <a:gd name="T77" fmla="*/ 1033 h 2631"/>
                  <a:gd name="T78" fmla="*/ 661 w 2633"/>
                  <a:gd name="T79" fmla="*/ 872 h 2631"/>
                  <a:gd name="T80" fmla="*/ 576 w 2633"/>
                  <a:gd name="T81" fmla="*/ 748 h 2631"/>
                  <a:gd name="T82" fmla="*/ 521 w 2633"/>
                  <a:gd name="T83" fmla="*/ 724 h 2631"/>
                  <a:gd name="T84" fmla="*/ 486 w 2633"/>
                  <a:gd name="T85" fmla="*/ 676 h 2631"/>
                  <a:gd name="T86" fmla="*/ 413 w 2633"/>
                  <a:gd name="T87" fmla="*/ 642 h 2631"/>
                  <a:gd name="T88" fmla="*/ 345 w 2633"/>
                  <a:gd name="T89" fmla="*/ 641 h 2631"/>
                  <a:gd name="T90" fmla="*/ 279 w 2633"/>
                  <a:gd name="T91" fmla="*/ 609 h 2631"/>
                  <a:gd name="T92" fmla="*/ 211 w 2633"/>
                  <a:gd name="T93" fmla="*/ 613 h 2631"/>
                  <a:gd name="T94" fmla="*/ 90 w 2633"/>
                  <a:gd name="T95" fmla="*/ 739 h 2631"/>
                  <a:gd name="T96" fmla="*/ 46 w 2633"/>
                  <a:gd name="T97" fmla="*/ 561 h 2631"/>
                  <a:gd name="T98" fmla="*/ 13 w 2633"/>
                  <a:gd name="T99" fmla="*/ 331 h 2631"/>
                  <a:gd name="T100" fmla="*/ 119 w 2633"/>
                  <a:gd name="T101" fmla="*/ 291 h 2631"/>
                  <a:gd name="T102" fmla="*/ 295 w 2633"/>
                  <a:gd name="T103" fmla="*/ 276 h 2631"/>
                  <a:gd name="T104" fmla="*/ 441 w 2633"/>
                  <a:gd name="T105" fmla="*/ 113 h 2631"/>
                  <a:gd name="T106" fmla="*/ 560 w 2633"/>
                  <a:gd name="T107" fmla="*/ 60 h 2631"/>
                  <a:gd name="T108" fmla="*/ 698 w 2633"/>
                  <a:gd name="T109" fmla="*/ 18 h 2631"/>
                  <a:gd name="T110" fmla="*/ 896 w 2633"/>
                  <a:gd name="T111" fmla="*/ 160 h 2631"/>
                  <a:gd name="T112" fmla="*/ 996 w 2633"/>
                  <a:gd name="T113" fmla="*/ 233 h 2631"/>
                  <a:gd name="T114" fmla="*/ 1006 w 2633"/>
                  <a:gd name="T115" fmla="*/ 151 h 2631"/>
                  <a:gd name="T116" fmla="*/ 1091 w 2633"/>
                  <a:gd name="T117" fmla="*/ 156 h 2631"/>
                  <a:gd name="T118" fmla="*/ 1219 w 2633"/>
                  <a:gd name="T119" fmla="*/ 30 h 2631"/>
                  <a:gd name="T120" fmla="*/ 1375 w 2633"/>
                  <a:gd name="T121" fmla="*/ 108 h 2631"/>
                  <a:gd name="T122" fmla="*/ 1518 w 2633"/>
                  <a:gd name="T123" fmla="*/ 70 h 2631"/>
                  <a:gd name="T124" fmla="*/ 1647 w 2633"/>
                  <a:gd name="T125" fmla="*/ 139 h 2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33" h="2631">
                    <a:moveTo>
                      <a:pt x="1681" y="150"/>
                    </a:moveTo>
                    <a:cubicBezTo>
                      <a:pt x="1684" y="181"/>
                      <a:pt x="1684" y="181"/>
                      <a:pt x="1684" y="181"/>
                    </a:cubicBezTo>
                    <a:cubicBezTo>
                      <a:pt x="1652" y="179"/>
                      <a:pt x="1652" y="179"/>
                      <a:pt x="1652" y="179"/>
                    </a:cubicBezTo>
                    <a:cubicBezTo>
                      <a:pt x="1652" y="207"/>
                      <a:pt x="1652" y="207"/>
                      <a:pt x="1652" y="207"/>
                    </a:cubicBezTo>
                    <a:cubicBezTo>
                      <a:pt x="1712" y="262"/>
                      <a:pt x="1712" y="262"/>
                      <a:pt x="1712" y="262"/>
                    </a:cubicBezTo>
                    <a:cubicBezTo>
                      <a:pt x="1686" y="298"/>
                      <a:pt x="1686" y="298"/>
                      <a:pt x="1686" y="298"/>
                    </a:cubicBezTo>
                    <a:cubicBezTo>
                      <a:pt x="1750" y="325"/>
                      <a:pt x="1750" y="325"/>
                      <a:pt x="1750" y="325"/>
                    </a:cubicBezTo>
                    <a:cubicBezTo>
                      <a:pt x="1880" y="434"/>
                      <a:pt x="1880" y="434"/>
                      <a:pt x="1880" y="434"/>
                    </a:cubicBezTo>
                    <a:cubicBezTo>
                      <a:pt x="1874" y="460"/>
                      <a:pt x="1874" y="460"/>
                      <a:pt x="1874" y="460"/>
                    </a:cubicBezTo>
                    <a:cubicBezTo>
                      <a:pt x="1913" y="482"/>
                      <a:pt x="1913" y="482"/>
                      <a:pt x="1913" y="482"/>
                    </a:cubicBezTo>
                    <a:cubicBezTo>
                      <a:pt x="1900" y="550"/>
                      <a:pt x="1900" y="550"/>
                      <a:pt x="1900" y="550"/>
                    </a:cubicBezTo>
                    <a:cubicBezTo>
                      <a:pt x="1858" y="539"/>
                      <a:pt x="1858" y="539"/>
                      <a:pt x="1858" y="539"/>
                    </a:cubicBezTo>
                    <a:cubicBezTo>
                      <a:pt x="1854" y="567"/>
                      <a:pt x="1854" y="567"/>
                      <a:pt x="1854" y="567"/>
                    </a:cubicBezTo>
                    <a:cubicBezTo>
                      <a:pt x="1881" y="583"/>
                      <a:pt x="1881" y="583"/>
                      <a:pt x="1881" y="583"/>
                    </a:cubicBezTo>
                    <a:cubicBezTo>
                      <a:pt x="1866" y="613"/>
                      <a:pt x="1866" y="613"/>
                      <a:pt x="1866" y="613"/>
                    </a:cubicBezTo>
                    <a:cubicBezTo>
                      <a:pt x="1840" y="612"/>
                      <a:pt x="1840" y="612"/>
                      <a:pt x="1840" y="612"/>
                    </a:cubicBezTo>
                    <a:cubicBezTo>
                      <a:pt x="1835" y="641"/>
                      <a:pt x="1835" y="641"/>
                      <a:pt x="1835" y="641"/>
                    </a:cubicBezTo>
                    <a:cubicBezTo>
                      <a:pt x="1918" y="701"/>
                      <a:pt x="1918" y="701"/>
                      <a:pt x="1918" y="701"/>
                    </a:cubicBezTo>
                    <a:cubicBezTo>
                      <a:pt x="1935" y="800"/>
                      <a:pt x="1935" y="800"/>
                      <a:pt x="1935" y="800"/>
                    </a:cubicBezTo>
                    <a:cubicBezTo>
                      <a:pt x="1974" y="805"/>
                      <a:pt x="1974" y="805"/>
                      <a:pt x="1974" y="805"/>
                    </a:cubicBezTo>
                    <a:cubicBezTo>
                      <a:pt x="1992" y="883"/>
                      <a:pt x="1992" y="883"/>
                      <a:pt x="1992" y="883"/>
                    </a:cubicBezTo>
                    <a:cubicBezTo>
                      <a:pt x="2034" y="893"/>
                      <a:pt x="2034" y="893"/>
                      <a:pt x="2034" y="893"/>
                    </a:cubicBezTo>
                    <a:cubicBezTo>
                      <a:pt x="2081" y="973"/>
                      <a:pt x="2081" y="973"/>
                      <a:pt x="2081" y="973"/>
                    </a:cubicBezTo>
                    <a:cubicBezTo>
                      <a:pt x="2195" y="1032"/>
                      <a:pt x="2195" y="1032"/>
                      <a:pt x="2195" y="1032"/>
                    </a:cubicBezTo>
                    <a:cubicBezTo>
                      <a:pt x="2273" y="1121"/>
                      <a:pt x="2273" y="1121"/>
                      <a:pt x="2273" y="1121"/>
                    </a:cubicBezTo>
                    <a:cubicBezTo>
                      <a:pt x="2328" y="1123"/>
                      <a:pt x="2328" y="1123"/>
                      <a:pt x="2328" y="1123"/>
                    </a:cubicBezTo>
                    <a:cubicBezTo>
                      <a:pt x="2392" y="1162"/>
                      <a:pt x="2392" y="1162"/>
                      <a:pt x="2392" y="1162"/>
                    </a:cubicBezTo>
                    <a:cubicBezTo>
                      <a:pt x="2416" y="1211"/>
                      <a:pt x="2416" y="1211"/>
                      <a:pt x="2416" y="1211"/>
                    </a:cubicBezTo>
                    <a:cubicBezTo>
                      <a:pt x="2444" y="1228"/>
                      <a:pt x="2444" y="1228"/>
                      <a:pt x="2444" y="1228"/>
                    </a:cubicBezTo>
                    <a:cubicBezTo>
                      <a:pt x="2495" y="1217"/>
                      <a:pt x="2495" y="1217"/>
                      <a:pt x="2495" y="1217"/>
                    </a:cubicBezTo>
                    <a:cubicBezTo>
                      <a:pt x="2521" y="1239"/>
                      <a:pt x="2521" y="1239"/>
                      <a:pt x="2521" y="1239"/>
                    </a:cubicBezTo>
                    <a:cubicBezTo>
                      <a:pt x="2525" y="1292"/>
                      <a:pt x="2525" y="1292"/>
                      <a:pt x="2525" y="1292"/>
                    </a:cubicBezTo>
                    <a:cubicBezTo>
                      <a:pt x="2576" y="1314"/>
                      <a:pt x="2576" y="1314"/>
                      <a:pt x="2576" y="1314"/>
                    </a:cubicBezTo>
                    <a:cubicBezTo>
                      <a:pt x="2602" y="1367"/>
                      <a:pt x="2602" y="1367"/>
                      <a:pt x="2602" y="1367"/>
                    </a:cubicBezTo>
                    <a:cubicBezTo>
                      <a:pt x="2581" y="1391"/>
                      <a:pt x="2581" y="1391"/>
                      <a:pt x="2581" y="1391"/>
                    </a:cubicBezTo>
                    <a:cubicBezTo>
                      <a:pt x="2627" y="1431"/>
                      <a:pt x="2627" y="1431"/>
                      <a:pt x="2627" y="1431"/>
                    </a:cubicBezTo>
                    <a:cubicBezTo>
                      <a:pt x="2633" y="1505"/>
                      <a:pt x="2633" y="1505"/>
                      <a:pt x="2633" y="1505"/>
                    </a:cubicBezTo>
                    <a:cubicBezTo>
                      <a:pt x="2589" y="1549"/>
                      <a:pt x="2589" y="1549"/>
                      <a:pt x="2589" y="1549"/>
                    </a:cubicBezTo>
                    <a:cubicBezTo>
                      <a:pt x="2589" y="1549"/>
                      <a:pt x="2575" y="1531"/>
                      <a:pt x="2549" y="1516"/>
                    </a:cubicBezTo>
                    <a:cubicBezTo>
                      <a:pt x="2520" y="1500"/>
                      <a:pt x="2493" y="1499"/>
                      <a:pt x="2493" y="1499"/>
                    </a:cubicBezTo>
                    <a:cubicBezTo>
                      <a:pt x="2479" y="1556"/>
                      <a:pt x="2479" y="1556"/>
                      <a:pt x="2479" y="1556"/>
                    </a:cubicBezTo>
                    <a:cubicBezTo>
                      <a:pt x="2432" y="1552"/>
                      <a:pt x="2432" y="1552"/>
                      <a:pt x="2432" y="1552"/>
                    </a:cubicBezTo>
                    <a:cubicBezTo>
                      <a:pt x="2438" y="1572"/>
                      <a:pt x="2441" y="1595"/>
                      <a:pt x="2434" y="1606"/>
                    </a:cubicBezTo>
                    <a:cubicBezTo>
                      <a:pt x="2427" y="1617"/>
                      <a:pt x="2431" y="1633"/>
                      <a:pt x="2437" y="1648"/>
                    </a:cubicBezTo>
                    <a:cubicBezTo>
                      <a:pt x="2443" y="1662"/>
                      <a:pt x="2426" y="1695"/>
                      <a:pt x="2396" y="1730"/>
                    </a:cubicBezTo>
                    <a:cubicBezTo>
                      <a:pt x="2367" y="1765"/>
                      <a:pt x="2316" y="1777"/>
                      <a:pt x="2289" y="1777"/>
                    </a:cubicBezTo>
                    <a:cubicBezTo>
                      <a:pt x="2263" y="1777"/>
                      <a:pt x="2228" y="1799"/>
                      <a:pt x="2216" y="1808"/>
                    </a:cubicBezTo>
                    <a:cubicBezTo>
                      <a:pt x="2204" y="1817"/>
                      <a:pt x="2190" y="1816"/>
                      <a:pt x="2162" y="1817"/>
                    </a:cubicBezTo>
                    <a:cubicBezTo>
                      <a:pt x="2134" y="1819"/>
                      <a:pt x="2143" y="1848"/>
                      <a:pt x="2139" y="1861"/>
                    </a:cubicBezTo>
                    <a:cubicBezTo>
                      <a:pt x="2135" y="1875"/>
                      <a:pt x="2118" y="1879"/>
                      <a:pt x="2080" y="1902"/>
                    </a:cubicBezTo>
                    <a:cubicBezTo>
                      <a:pt x="2041" y="1925"/>
                      <a:pt x="2119" y="1997"/>
                      <a:pt x="2148" y="2031"/>
                    </a:cubicBezTo>
                    <a:cubicBezTo>
                      <a:pt x="2188" y="2078"/>
                      <a:pt x="2197" y="2137"/>
                      <a:pt x="2197" y="2137"/>
                    </a:cubicBezTo>
                    <a:cubicBezTo>
                      <a:pt x="2178" y="2166"/>
                      <a:pt x="2178" y="2166"/>
                      <a:pt x="2178" y="2166"/>
                    </a:cubicBezTo>
                    <a:cubicBezTo>
                      <a:pt x="2198" y="2216"/>
                      <a:pt x="2198" y="2216"/>
                      <a:pt x="2198" y="2216"/>
                    </a:cubicBezTo>
                    <a:cubicBezTo>
                      <a:pt x="2177" y="2242"/>
                      <a:pt x="2177" y="2242"/>
                      <a:pt x="2177" y="2242"/>
                    </a:cubicBezTo>
                    <a:cubicBezTo>
                      <a:pt x="2201" y="2272"/>
                      <a:pt x="2201" y="2272"/>
                      <a:pt x="2201" y="2272"/>
                    </a:cubicBezTo>
                    <a:cubicBezTo>
                      <a:pt x="2245" y="2263"/>
                      <a:pt x="2245" y="2263"/>
                      <a:pt x="2245" y="2263"/>
                    </a:cubicBezTo>
                    <a:cubicBezTo>
                      <a:pt x="2278" y="2326"/>
                      <a:pt x="2278" y="2326"/>
                      <a:pt x="2278" y="2326"/>
                    </a:cubicBezTo>
                    <a:cubicBezTo>
                      <a:pt x="2239" y="2417"/>
                      <a:pt x="2239" y="2417"/>
                      <a:pt x="2239" y="2417"/>
                    </a:cubicBezTo>
                    <a:cubicBezTo>
                      <a:pt x="2255" y="2451"/>
                      <a:pt x="2255" y="2451"/>
                      <a:pt x="2255" y="2451"/>
                    </a:cubicBezTo>
                    <a:cubicBezTo>
                      <a:pt x="2214" y="2471"/>
                      <a:pt x="2214" y="2471"/>
                      <a:pt x="2214" y="2471"/>
                    </a:cubicBezTo>
                    <a:cubicBezTo>
                      <a:pt x="2090" y="2400"/>
                      <a:pt x="2090" y="2400"/>
                      <a:pt x="2090" y="2400"/>
                    </a:cubicBezTo>
                    <a:cubicBezTo>
                      <a:pt x="2117" y="2342"/>
                      <a:pt x="2117" y="2342"/>
                      <a:pt x="2117" y="2342"/>
                    </a:cubicBezTo>
                    <a:cubicBezTo>
                      <a:pt x="2049" y="2301"/>
                      <a:pt x="2049" y="2301"/>
                      <a:pt x="2049" y="2301"/>
                    </a:cubicBezTo>
                    <a:cubicBezTo>
                      <a:pt x="1988" y="2313"/>
                      <a:pt x="1988" y="2313"/>
                      <a:pt x="1988" y="2313"/>
                    </a:cubicBezTo>
                    <a:cubicBezTo>
                      <a:pt x="1935" y="2314"/>
                      <a:pt x="1935" y="2314"/>
                      <a:pt x="1935" y="2314"/>
                    </a:cubicBezTo>
                    <a:cubicBezTo>
                      <a:pt x="1923" y="2289"/>
                      <a:pt x="1923" y="2289"/>
                      <a:pt x="1923" y="2289"/>
                    </a:cubicBezTo>
                    <a:cubicBezTo>
                      <a:pt x="1848" y="2277"/>
                      <a:pt x="1848" y="2277"/>
                      <a:pt x="1848" y="2277"/>
                    </a:cubicBezTo>
                    <a:cubicBezTo>
                      <a:pt x="1827" y="2249"/>
                      <a:pt x="1827" y="2249"/>
                      <a:pt x="1827" y="2249"/>
                    </a:cubicBezTo>
                    <a:cubicBezTo>
                      <a:pt x="1756" y="2281"/>
                      <a:pt x="1756" y="2281"/>
                      <a:pt x="1756" y="2281"/>
                    </a:cubicBezTo>
                    <a:cubicBezTo>
                      <a:pt x="1766" y="2359"/>
                      <a:pt x="1766" y="2359"/>
                      <a:pt x="1766" y="2359"/>
                    </a:cubicBezTo>
                    <a:cubicBezTo>
                      <a:pt x="1738" y="2386"/>
                      <a:pt x="1738" y="2386"/>
                      <a:pt x="1738" y="2386"/>
                    </a:cubicBezTo>
                    <a:cubicBezTo>
                      <a:pt x="1720" y="2347"/>
                      <a:pt x="1720" y="2347"/>
                      <a:pt x="1720" y="2347"/>
                    </a:cubicBezTo>
                    <a:cubicBezTo>
                      <a:pt x="1539" y="2373"/>
                      <a:pt x="1539" y="2373"/>
                      <a:pt x="1539" y="2373"/>
                    </a:cubicBezTo>
                    <a:cubicBezTo>
                      <a:pt x="1481" y="2350"/>
                      <a:pt x="1481" y="2350"/>
                      <a:pt x="1481" y="2350"/>
                    </a:cubicBezTo>
                    <a:cubicBezTo>
                      <a:pt x="1470" y="2414"/>
                      <a:pt x="1470" y="2414"/>
                      <a:pt x="1470" y="2414"/>
                    </a:cubicBezTo>
                    <a:cubicBezTo>
                      <a:pt x="1391" y="2425"/>
                      <a:pt x="1391" y="2425"/>
                      <a:pt x="1391" y="2425"/>
                    </a:cubicBezTo>
                    <a:cubicBezTo>
                      <a:pt x="1376" y="2478"/>
                      <a:pt x="1376" y="2478"/>
                      <a:pt x="1376" y="2478"/>
                    </a:cubicBezTo>
                    <a:cubicBezTo>
                      <a:pt x="1255" y="2521"/>
                      <a:pt x="1255" y="2521"/>
                      <a:pt x="1255" y="2521"/>
                    </a:cubicBezTo>
                    <a:cubicBezTo>
                      <a:pt x="1228" y="2494"/>
                      <a:pt x="1228" y="2494"/>
                      <a:pt x="1228" y="2494"/>
                    </a:cubicBezTo>
                    <a:cubicBezTo>
                      <a:pt x="1155" y="2497"/>
                      <a:pt x="1155" y="2497"/>
                      <a:pt x="1155" y="2497"/>
                    </a:cubicBezTo>
                    <a:cubicBezTo>
                      <a:pt x="1137" y="2515"/>
                      <a:pt x="1137" y="2515"/>
                      <a:pt x="1137" y="2515"/>
                    </a:cubicBezTo>
                    <a:cubicBezTo>
                      <a:pt x="1106" y="2495"/>
                      <a:pt x="1106" y="2495"/>
                      <a:pt x="1106" y="2495"/>
                    </a:cubicBezTo>
                    <a:cubicBezTo>
                      <a:pt x="1098" y="2450"/>
                      <a:pt x="1098" y="2450"/>
                      <a:pt x="1098" y="2450"/>
                    </a:cubicBezTo>
                    <a:cubicBezTo>
                      <a:pt x="1117" y="2434"/>
                      <a:pt x="1117" y="2434"/>
                      <a:pt x="1117" y="2434"/>
                    </a:cubicBezTo>
                    <a:cubicBezTo>
                      <a:pt x="1125" y="2387"/>
                      <a:pt x="1125" y="2387"/>
                      <a:pt x="1125" y="2387"/>
                    </a:cubicBezTo>
                    <a:cubicBezTo>
                      <a:pt x="996" y="2423"/>
                      <a:pt x="996" y="2423"/>
                      <a:pt x="996" y="2423"/>
                    </a:cubicBezTo>
                    <a:cubicBezTo>
                      <a:pt x="888" y="2373"/>
                      <a:pt x="888" y="2373"/>
                      <a:pt x="888" y="2373"/>
                    </a:cubicBezTo>
                    <a:cubicBezTo>
                      <a:pt x="875" y="2428"/>
                      <a:pt x="875" y="2428"/>
                      <a:pt x="875" y="2428"/>
                    </a:cubicBezTo>
                    <a:cubicBezTo>
                      <a:pt x="837" y="2427"/>
                      <a:pt x="837" y="2427"/>
                      <a:pt x="837" y="2427"/>
                    </a:cubicBezTo>
                    <a:cubicBezTo>
                      <a:pt x="833" y="2395"/>
                      <a:pt x="833" y="2395"/>
                      <a:pt x="833" y="2395"/>
                    </a:cubicBezTo>
                    <a:cubicBezTo>
                      <a:pt x="854" y="2355"/>
                      <a:pt x="854" y="2355"/>
                      <a:pt x="854" y="2355"/>
                    </a:cubicBezTo>
                    <a:cubicBezTo>
                      <a:pt x="829" y="2329"/>
                      <a:pt x="829" y="2329"/>
                      <a:pt x="829" y="2329"/>
                    </a:cubicBezTo>
                    <a:cubicBezTo>
                      <a:pt x="770" y="2392"/>
                      <a:pt x="770" y="2392"/>
                      <a:pt x="770" y="2392"/>
                    </a:cubicBezTo>
                    <a:cubicBezTo>
                      <a:pt x="770" y="2442"/>
                      <a:pt x="770" y="2442"/>
                      <a:pt x="770" y="2442"/>
                    </a:cubicBezTo>
                    <a:cubicBezTo>
                      <a:pt x="792" y="2446"/>
                      <a:pt x="792" y="2446"/>
                      <a:pt x="792" y="2446"/>
                    </a:cubicBezTo>
                    <a:cubicBezTo>
                      <a:pt x="792" y="2555"/>
                      <a:pt x="792" y="2555"/>
                      <a:pt x="792" y="2555"/>
                    </a:cubicBezTo>
                    <a:cubicBezTo>
                      <a:pt x="681" y="2631"/>
                      <a:pt x="681" y="2631"/>
                      <a:pt x="681" y="2631"/>
                    </a:cubicBezTo>
                    <a:cubicBezTo>
                      <a:pt x="636" y="2631"/>
                      <a:pt x="636" y="2631"/>
                      <a:pt x="636" y="2631"/>
                    </a:cubicBezTo>
                    <a:cubicBezTo>
                      <a:pt x="643" y="2567"/>
                      <a:pt x="643" y="2567"/>
                      <a:pt x="643" y="2567"/>
                    </a:cubicBezTo>
                    <a:cubicBezTo>
                      <a:pt x="601" y="2562"/>
                      <a:pt x="601" y="2562"/>
                      <a:pt x="601" y="2562"/>
                    </a:cubicBezTo>
                    <a:cubicBezTo>
                      <a:pt x="589" y="2528"/>
                      <a:pt x="589" y="2528"/>
                      <a:pt x="589" y="2528"/>
                    </a:cubicBezTo>
                    <a:cubicBezTo>
                      <a:pt x="620" y="2500"/>
                      <a:pt x="620" y="2500"/>
                      <a:pt x="620" y="2500"/>
                    </a:cubicBezTo>
                    <a:cubicBezTo>
                      <a:pt x="568" y="2448"/>
                      <a:pt x="568" y="2448"/>
                      <a:pt x="568" y="2448"/>
                    </a:cubicBezTo>
                    <a:cubicBezTo>
                      <a:pt x="553" y="2397"/>
                      <a:pt x="553" y="2397"/>
                      <a:pt x="553" y="2397"/>
                    </a:cubicBezTo>
                    <a:cubicBezTo>
                      <a:pt x="500" y="2395"/>
                      <a:pt x="500" y="2395"/>
                      <a:pt x="500" y="2395"/>
                    </a:cubicBezTo>
                    <a:cubicBezTo>
                      <a:pt x="475" y="2333"/>
                      <a:pt x="475" y="2333"/>
                      <a:pt x="475" y="2333"/>
                    </a:cubicBezTo>
                    <a:cubicBezTo>
                      <a:pt x="384" y="2403"/>
                      <a:pt x="384" y="2403"/>
                      <a:pt x="384" y="2403"/>
                    </a:cubicBezTo>
                    <a:cubicBezTo>
                      <a:pt x="374" y="2397"/>
                      <a:pt x="354" y="2382"/>
                      <a:pt x="331" y="2365"/>
                    </a:cubicBezTo>
                    <a:cubicBezTo>
                      <a:pt x="374" y="2319"/>
                      <a:pt x="374" y="2319"/>
                      <a:pt x="374" y="2319"/>
                    </a:cubicBezTo>
                    <a:cubicBezTo>
                      <a:pt x="400" y="2328"/>
                      <a:pt x="400" y="2328"/>
                      <a:pt x="400" y="2328"/>
                    </a:cubicBezTo>
                    <a:cubicBezTo>
                      <a:pt x="461" y="2299"/>
                      <a:pt x="461" y="2299"/>
                      <a:pt x="461" y="2299"/>
                    </a:cubicBezTo>
                    <a:cubicBezTo>
                      <a:pt x="475" y="2270"/>
                      <a:pt x="475" y="2270"/>
                      <a:pt x="475" y="2270"/>
                    </a:cubicBezTo>
                    <a:cubicBezTo>
                      <a:pt x="528" y="2293"/>
                      <a:pt x="528" y="2293"/>
                      <a:pt x="528" y="2293"/>
                    </a:cubicBezTo>
                    <a:cubicBezTo>
                      <a:pt x="550" y="2264"/>
                      <a:pt x="550" y="2264"/>
                      <a:pt x="550" y="2264"/>
                    </a:cubicBezTo>
                    <a:cubicBezTo>
                      <a:pt x="585" y="2262"/>
                      <a:pt x="585" y="2262"/>
                      <a:pt x="585" y="2262"/>
                    </a:cubicBezTo>
                    <a:cubicBezTo>
                      <a:pt x="610" y="2304"/>
                      <a:pt x="610" y="2304"/>
                      <a:pt x="610" y="2304"/>
                    </a:cubicBezTo>
                    <a:cubicBezTo>
                      <a:pt x="651" y="2249"/>
                      <a:pt x="651" y="2249"/>
                      <a:pt x="651" y="2249"/>
                    </a:cubicBezTo>
                    <a:cubicBezTo>
                      <a:pt x="643" y="2217"/>
                      <a:pt x="643" y="2217"/>
                      <a:pt x="643" y="2217"/>
                    </a:cubicBezTo>
                    <a:cubicBezTo>
                      <a:pt x="617" y="2205"/>
                      <a:pt x="617" y="2205"/>
                      <a:pt x="617" y="2205"/>
                    </a:cubicBezTo>
                    <a:cubicBezTo>
                      <a:pt x="620" y="2180"/>
                      <a:pt x="620" y="2180"/>
                      <a:pt x="620" y="2180"/>
                    </a:cubicBezTo>
                    <a:cubicBezTo>
                      <a:pt x="646" y="2156"/>
                      <a:pt x="646" y="2156"/>
                      <a:pt x="646" y="2156"/>
                    </a:cubicBezTo>
                    <a:cubicBezTo>
                      <a:pt x="646" y="2131"/>
                      <a:pt x="646" y="2131"/>
                      <a:pt x="646" y="2131"/>
                    </a:cubicBezTo>
                    <a:cubicBezTo>
                      <a:pt x="624" y="2118"/>
                      <a:pt x="624" y="2118"/>
                      <a:pt x="624" y="2118"/>
                    </a:cubicBezTo>
                    <a:cubicBezTo>
                      <a:pt x="622" y="2077"/>
                      <a:pt x="622" y="2077"/>
                      <a:pt x="622" y="2077"/>
                    </a:cubicBezTo>
                    <a:cubicBezTo>
                      <a:pt x="649" y="2033"/>
                      <a:pt x="649" y="2033"/>
                      <a:pt x="649" y="2033"/>
                    </a:cubicBezTo>
                    <a:cubicBezTo>
                      <a:pt x="627" y="1929"/>
                      <a:pt x="627" y="1929"/>
                      <a:pt x="627" y="1929"/>
                    </a:cubicBezTo>
                    <a:cubicBezTo>
                      <a:pt x="599" y="1904"/>
                      <a:pt x="599" y="1904"/>
                      <a:pt x="599" y="1904"/>
                    </a:cubicBezTo>
                    <a:cubicBezTo>
                      <a:pt x="603" y="1816"/>
                      <a:pt x="603" y="1816"/>
                      <a:pt x="603" y="1816"/>
                    </a:cubicBezTo>
                    <a:cubicBezTo>
                      <a:pt x="573" y="1754"/>
                      <a:pt x="573" y="1754"/>
                      <a:pt x="573" y="1754"/>
                    </a:cubicBezTo>
                    <a:cubicBezTo>
                      <a:pt x="553" y="1752"/>
                      <a:pt x="553" y="1752"/>
                      <a:pt x="553" y="1752"/>
                    </a:cubicBezTo>
                    <a:cubicBezTo>
                      <a:pt x="532" y="1702"/>
                      <a:pt x="532" y="1702"/>
                      <a:pt x="532" y="1702"/>
                    </a:cubicBezTo>
                    <a:cubicBezTo>
                      <a:pt x="595" y="1664"/>
                      <a:pt x="595" y="1664"/>
                      <a:pt x="595" y="1664"/>
                    </a:cubicBezTo>
                    <a:cubicBezTo>
                      <a:pt x="602" y="1633"/>
                      <a:pt x="602" y="1633"/>
                      <a:pt x="602" y="1633"/>
                    </a:cubicBezTo>
                    <a:cubicBezTo>
                      <a:pt x="644" y="1603"/>
                      <a:pt x="644" y="1603"/>
                      <a:pt x="644" y="1603"/>
                    </a:cubicBezTo>
                    <a:cubicBezTo>
                      <a:pt x="657" y="1618"/>
                      <a:pt x="657" y="1618"/>
                      <a:pt x="657" y="1618"/>
                    </a:cubicBezTo>
                    <a:cubicBezTo>
                      <a:pt x="716" y="1590"/>
                      <a:pt x="716" y="1590"/>
                      <a:pt x="716" y="1590"/>
                    </a:cubicBezTo>
                    <a:cubicBezTo>
                      <a:pt x="708" y="1569"/>
                      <a:pt x="708" y="1569"/>
                      <a:pt x="708" y="1569"/>
                    </a:cubicBezTo>
                    <a:cubicBezTo>
                      <a:pt x="731" y="1562"/>
                      <a:pt x="731" y="1562"/>
                      <a:pt x="731" y="1562"/>
                    </a:cubicBezTo>
                    <a:cubicBezTo>
                      <a:pt x="695" y="1462"/>
                      <a:pt x="695" y="1462"/>
                      <a:pt x="695" y="1462"/>
                    </a:cubicBezTo>
                    <a:cubicBezTo>
                      <a:pt x="710" y="1443"/>
                      <a:pt x="710" y="1443"/>
                      <a:pt x="710" y="1443"/>
                    </a:cubicBezTo>
                    <a:cubicBezTo>
                      <a:pt x="753" y="1452"/>
                      <a:pt x="753" y="1452"/>
                      <a:pt x="753" y="1452"/>
                    </a:cubicBezTo>
                    <a:cubicBezTo>
                      <a:pt x="759" y="1471"/>
                      <a:pt x="759" y="1471"/>
                      <a:pt x="759" y="1471"/>
                    </a:cubicBezTo>
                    <a:cubicBezTo>
                      <a:pt x="783" y="1472"/>
                      <a:pt x="783" y="1472"/>
                      <a:pt x="783" y="1472"/>
                    </a:cubicBezTo>
                    <a:cubicBezTo>
                      <a:pt x="787" y="1451"/>
                      <a:pt x="787" y="1451"/>
                      <a:pt x="787" y="1451"/>
                    </a:cubicBezTo>
                    <a:cubicBezTo>
                      <a:pt x="809" y="1444"/>
                      <a:pt x="809" y="1444"/>
                      <a:pt x="809" y="1444"/>
                    </a:cubicBezTo>
                    <a:cubicBezTo>
                      <a:pt x="822" y="1474"/>
                      <a:pt x="822" y="1474"/>
                      <a:pt x="822" y="1474"/>
                    </a:cubicBezTo>
                    <a:cubicBezTo>
                      <a:pt x="853" y="1448"/>
                      <a:pt x="853" y="1448"/>
                      <a:pt x="853" y="1448"/>
                    </a:cubicBezTo>
                    <a:cubicBezTo>
                      <a:pt x="852" y="1406"/>
                      <a:pt x="852" y="1406"/>
                      <a:pt x="852" y="1406"/>
                    </a:cubicBezTo>
                    <a:cubicBezTo>
                      <a:pt x="814" y="1377"/>
                      <a:pt x="814" y="1377"/>
                      <a:pt x="814" y="1377"/>
                    </a:cubicBezTo>
                    <a:cubicBezTo>
                      <a:pt x="819" y="1323"/>
                      <a:pt x="819" y="1323"/>
                      <a:pt x="819" y="1323"/>
                    </a:cubicBezTo>
                    <a:cubicBezTo>
                      <a:pt x="813" y="1231"/>
                      <a:pt x="813" y="1231"/>
                      <a:pt x="813" y="1231"/>
                    </a:cubicBezTo>
                    <a:cubicBezTo>
                      <a:pt x="735" y="1185"/>
                      <a:pt x="735" y="1185"/>
                      <a:pt x="735" y="1185"/>
                    </a:cubicBezTo>
                    <a:cubicBezTo>
                      <a:pt x="705" y="1107"/>
                      <a:pt x="705" y="1107"/>
                      <a:pt x="705" y="1107"/>
                    </a:cubicBezTo>
                    <a:cubicBezTo>
                      <a:pt x="714" y="1077"/>
                      <a:pt x="714" y="1077"/>
                      <a:pt x="714" y="1077"/>
                    </a:cubicBezTo>
                    <a:cubicBezTo>
                      <a:pt x="654" y="1033"/>
                      <a:pt x="654" y="1033"/>
                      <a:pt x="654" y="1033"/>
                    </a:cubicBezTo>
                    <a:cubicBezTo>
                      <a:pt x="649" y="970"/>
                      <a:pt x="649" y="970"/>
                      <a:pt x="649" y="970"/>
                    </a:cubicBezTo>
                    <a:cubicBezTo>
                      <a:pt x="660" y="940"/>
                      <a:pt x="660" y="940"/>
                      <a:pt x="660" y="940"/>
                    </a:cubicBezTo>
                    <a:cubicBezTo>
                      <a:pt x="640" y="894"/>
                      <a:pt x="640" y="894"/>
                      <a:pt x="640" y="894"/>
                    </a:cubicBezTo>
                    <a:cubicBezTo>
                      <a:pt x="661" y="872"/>
                      <a:pt x="661" y="872"/>
                      <a:pt x="661" y="872"/>
                    </a:cubicBezTo>
                    <a:cubicBezTo>
                      <a:pt x="641" y="818"/>
                      <a:pt x="641" y="818"/>
                      <a:pt x="641" y="818"/>
                    </a:cubicBezTo>
                    <a:cubicBezTo>
                      <a:pt x="643" y="751"/>
                      <a:pt x="643" y="751"/>
                      <a:pt x="643" y="751"/>
                    </a:cubicBezTo>
                    <a:cubicBezTo>
                      <a:pt x="615" y="725"/>
                      <a:pt x="615" y="725"/>
                      <a:pt x="615" y="725"/>
                    </a:cubicBezTo>
                    <a:cubicBezTo>
                      <a:pt x="576" y="748"/>
                      <a:pt x="576" y="748"/>
                      <a:pt x="576" y="748"/>
                    </a:cubicBezTo>
                    <a:cubicBezTo>
                      <a:pt x="575" y="771"/>
                      <a:pt x="575" y="771"/>
                      <a:pt x="575" y="771"/>
                    </a:cubicBezTo>
                    <a:cubicBezTo>
                      <a:pt x="546" y="786"/>
                      <a:pt x="546" y="786"/>
                      <a:pt x="546" y="786"/>
                    </a:cubicBezTo>
                    <a:cubicBezTo>
                      <a:pt x="523" y="774"/>
                      <a:pt x="523" y="774"/>
                      <a:pt x="523" y="774"/>
                    </a:cubicBezTo>
                    <a:cubicBezTo>
                      <a:pt x="521" y="724"/>
                      <a:pt x="521" y="724"/>
                      <a:pt x="521" y="724"/>
                    </a:cubicBezTo>
                    <a:cubicBezTo>
                      <a:pt x="509" y="716"/>
                      <a:pt x="509" y="716"/>
                      <a:pt x="509" y="716"/>
                    </a:cubicBezTo>
                    <a:cubicBezTo>
                      <a:pt x="479" y="736"/>
                      <a:pt x="479" y="736"/>
                      <a:pt x="479" y="736"/>
                    </a:cubicBezTo>
                    <a:cubicBezTo>
                      <a:pt x="468" y="724"/>
                      <a:pt x="468" y="724"/>
                      <a:pt x="468" y="724"/>
                    </a:cubicBezTo>
                    <a:cubicBezTo>
                      <a:pt x="486" y="676"/>
                      <a:pt x="486" y="676"/>
                      <a:pt x="486" y="676"/>
                    </a:cubicBezTo>
                    <a:cubicBezTo>
                      <a:pt x="475" y="613"/>
                      <a:pt x="475" y="613"/>
                      <a:pt x="475" y="613"/>
                    </a:cubicBezTo>
                    <a:cubicBezTo>
                      <a:pt x="441" y="615"/>
                      <a:pt x="441" y="615"/>
                      <a:pt x="441" y="615"/>
                    </a:cubicBezTo>
                    <a:cubicBezTo>
                      <a:pt x="438" y="645"/>
                      <a:pt x="438" y="645"/>
                      <a:pt x="438" y="645"/>
                    </a:cubicBezTo>
                    <a:cubicBezTo>
                      <a:pt x="413" y="642"/>
                      <a:pt x="413" y="642"/>
                      <a:pt x="413" y="642"/>
                    </a:cubicBezTo>
                    <a:cubicBezTo>
                      <a:pt x="404" y="618"/>
                      <a:pt x="404" y="618"/>
                      <a:pt x="404" y="618"/>
                    </a:cubicBezTo>
                    <a:cubicBezTo>
                      <a:pt x="370" y="624"/>
                      <a:pt x="370" y="624"/>
                      <a:pt x="370" y="624"/>
                    </a:cubicBezTo>
                    <a:cubicBezTo>
                      <a:pt x="370" y="643"/>
                      <a:pt x="370" y="643"/>
                      <a:pt x="370" y="643"/>
                    </a:cubicBezTo>
                    <a:cubicBezTo>
                      <a:pt x="345" y="641"/>
                      <a:pt x="345" y="641"/>
                      <a:pt x="345" y="641"/>
                    </a:cubicBezTo>
                    <a:cubicBezTo>
                      <a:pt x="347" y="569"/>
                      <a:pt x="347" y="569"/>
                      <a:pt x="347" y="569"/>
                    </a:cubicBezTo>
                    <a:cubicBezTo>
                      <a:pt x="329" y="569"/>
                      <a:pt x="329" y="569"/>
                      <a:pt x="329" y="569"/>
                    </a:cubicBezTo>
                    <a:cubicBezTo>
                      <a:pt x="306" y="608"/>
                      <a:pt x="306" y="608"/>
                      <a:pt x="306" y="608"/>
                    </a:cubicBezTo>
                    <a:cubicBezTo>
                      <a:pt x="279" y="609"/>
                      <a:pt x="279" y="609"/>
                      <a:pt x="279" y="609"/>
                    </a:cubicBezTo>
                    <a:cubicBezTo>
                      <a:pt x="262" y="588"/>
                      <a:pt x="262" y="588"/>
                      <a:pt x="262" y="588"/>
                    </a:cubicBezTo>
                    <a:cubicBezTo>
                      <a:pt x="199" y="581"/>
                      <a:pt x="199" y="581"/>
                      <a:pt x="199" y="581"/>
                    </a:cubicBezTo>
                    <a:cubicBezTo>
                      <a:pt x="193" y="611"/>
                      <a:pt x="193" y="611"/>
                      <a:pt x="193" y="611"/>
                    </a:cubicBezTo>
                    <a:cubicBezTo>
                      <a:pt x="211" y="613"/>
                      <a:pt x="211" y="613"/>
                      <a:pt x="211" y="613"/>
                    </a:cubicBezTo>
                    <a:cubicBezTo>
                      <a:pt x="217" y="677"/>
                      <a:pt x="217" y="677"/>
                      <a:pt x="217" y="677"/>
                    </a:cubicBezTo>
                    <a:cubicBezTo>
                      <a:pt x="170" y="681"/>
                      <a:pt x="170" y="681"/>
                      <a:pt x="170" y="681"/>
                    </a:cubicBezTo>
                    <a:cubicBezTo>
                      <a:pt x="147" y="724"/>
                      <a:pt x="147" y="724"/>
                      <a:pt x="147" y="724"/>
                    </a:cubicBezTo>
                    <a:cubicBezTo>
                      <a:pt x="90" y="739"/>
                      <a:pt x="90" y="739"/>
                      <a:pt x="90" y="739"/>
                    </a:cubicBezTo>
                    <a:cubicBezTo>
                      <a:pt x="26" y="714"/>
                      <a:pt x="26" y="714"/>
                      <a:pt x="26" y="714"/>
                    </a:cubicBezTo>
                    <a:cubicBezTo>
                      <a:pt x="29" y="617"/>
                      <a:pt x="29" y="617"/>
                      <a:pt x="29" y="617"/>
                    </a:cubicBezTo>
                    <a:cubicBezTo>
                      <a:pt x="46" y="595"/>
                      <a:pt x="46" y="595"/>
                      <a:pt x="46" y="595"/>
                    </a:cubicBezTo>
                    <a:cubicBezTo>
                      <a:pt x="46" y="561"/>
                      <a:pt x="46" y="561"/>
                      <a:pt x="46" y="561"/>
                    </a:cubicBezTo>
                    <a:cubicBezTo>
                      <a:pt x="3" y="500"/>
                      <a:pt x="3" y="500"/>
                      <a:pt x="3" y="500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43" y="384"/>
                      <a:pt x="43" y="384"/>
                      <a:pt x="43" y="384"/>
                    </a:cubicBezTo>
                    <a:cubicBezTo>
                      <a:pt x="13" y="331"/>
                      <a:pt x="13" y="331"/>
                      <a:pt x="13" y="331"/>
                    </a:cubicBezTo>
                    <a:cubicBezTo>
                      <a:pt x="24" y="297"/>
                      <a:pt x="24" y="297"/>
                      <a:pt x="24" y="297"/>
                    </a:cubicBezTo>
                    <a:cubicBezTo>
                      <a:pt x="82" y="267"/>
                      <a:pt x="82" y="267"/>
                      <a:pt x="82" y="267"/>
                    </a:cubicBezTo>
                    <a:cubicBezTo>
                      <a:pt x="105" y="289"/>
                      <a:pt x="105" y="289"/>
                      <a:pt x="105" y="289"/>
                    </a:cubicBezTo>
                    <a:cubicBezTo>
                      <a:pt x="119" y="291"/>
                      <a:pt x="119" y="291"/>
                      <a:pt x="119" y="291"/>
                    </a:cubicBezTo>
                    <a:cubicBezTo>
                      <a:pt x="140" y="263"/>
                      <a:pt x="140" y="263"/>
                      <a:pt x="140" y="263"/>
                    </a:cubicBezTo>
                    <a:cubicBezTo>
                      <a:pt x="228" y="259"/>
                      <a:pt x="228" y="259"/>
                      <a:pt x="228" y="259"/>
                    </a:cubicBezTo>
                    <a:cubicBezTo>
                      <a:pt x="245" y="290"/>
                      <a:pt x="245" y="290"/>
                      <a:pt x="245" y="290"/>
                    </a:cubicBezTo>
                    <a:cubicBezTo>
                      <a:pt x="295" y="276"/>
                      <a:pt x="295" y="276"/>
                      <a:pt x="295" y="276"/>
                    </a:cubicBezTo>
                    <a:cubicBezTo>
                      <a:pt x="295" y="187"/>
                      <a:pt x="295" y="187"/>
                      <a:pt x="295" y="187"/>
                    </a:cubicBezTo>
                    <a:cubicBezTo>
                      <a:pt x="307" y="176"/>
                      <a:pt x="307" y="176"/>
                      <a:pt x="307" y="176"/>
                    </a:cubicBezTo>
                    <a:cubicBezTo>
                      <a:pt x="341" y="189"/>
                      <a:pt x="341" y="189"/>
                      <a:pt x="341" y="189"/>
                    </a:cubicBezTo>
                    <a:cubicBezTo>
                      <a:pt x="441" y="113"/>
                      <a:pt x="441" y="113"/>
                      <a:pt x="441" y="113"/>
                    </a:cubicBezTo>
                    <a:cubicBezTo>
                      <a:pt x="436" y="62"/>
                      <a:pt x="436" y="62"/>
                      <a:pt x="436" y="62"/>
                    </a:cubicBezTo>
                    <a:cubicBezTo>
                      <a:pt x="470" y="54"/>
                      <a:pt x="470" y="54"/>
                      <a:pt x="470" y="54"/>
                    </a:cubicBezTo>
                    <a:cubicBezTo>
                      <a:pt x="495" y="75"/>
                      <a:pt x="495" y="75"/>
                      <a:pt x="495" y="75"/>
                    </a:cubicBezTo>
                    <a:cubicBezTo>
                      <a:pt x="560" y="60"/>
                      <a:pt x="560" y="60"/>
                      <a:pt x="560" y="60"/>
                    </a:cubicBezTo>
                    <a:cubicBezTo>
                      <a:pt x="609" y="2"/>
                      <a:pt x="609" y="2"/>
                      <a:pt x="609" y="2"/>
                    </a:cubicBezTo>
                    <a:cubicBezTo>
                      <a:pt x="639" y="10"/>
                      <a:pt x="639" y="10"/>
                      <a:pt x="639" y="10"/>
                    </a:cubicBezTo>
                    <a:cubicBezTo>
                      <a:pt x="673" y="0"/>
                      <a:pt x="673" y="0"/>
                      <a:pt x="673" y="0"/>
                    </a:cubicBezTo>
                    <a:cubicBezTo>
                      <a:pt x="698" y="18"/>
                      <a:pt x="698" y="18"/>
                      <a:pt x="698" y="18"/>
                    </a:cubicBezTo>
                    <a:cubicBezTo>
                      <a:pt x="698" y="50"/>
                      <a:pt x="698" y="50"/>
                      <a:pt x="698" y="50"/>
                    </a:cubicBezTo>
                    <a:cubicBezTo>
                      <a:pt x="740" y="40"/>
                      <a:pt x="740" y="40"/>
                      <a:pt x="740" y="40"/>
                    </a:cubicBezTo>
                    <a:cubicBezTo>
                      <a:pt x="776" y="99"/>
                      <a:pt x="776" y="99"/>
                      <a:pt x="776" y="99"/>
                    </a:cubicBezTo>
                    <a:cubicBezTo>
                      <a:pt x="896" y="160"/>
                      <a:pt x="896" y="160"/>
                      <a:pt x="896" y="160"/>
                    </a:cubicBezTo>
                    <a:cubicBezTo>
                      <a:pt x="888" y="218"/>
                      <a:pt x="888" y="218"/>
                      <a:pt x="888" y="218"/>
                    </a:cubicBezTo>
                    <a:cubicBezTo>
                      <a:pt x="944" y="265"/>
                      <a:pt x="944" y="265"/>
                      <a:pt x="944" y="265"/>
                    </a:cubicBezTo>
                    <a:cubicBezTo>
                      <a:pt x="988" y="270"/>
                      <a:pt x="988" y="270"/>
                      <a:pt x="988" y="270"/>
                    </a:cubicBezTo>
                    <a:cubicBezTo>
                      <a:pt x="996" y="233"/>
                      <a:pt x="996" y="233"/>
                      <a:pt x="996" y="233"/>
                    </a:cubicBezTo>
                    <a:cubicBezTo>
                      <a:pt x="1029" y="233"/>
                      <a:pt x="1029" y="233"/>
                      <a:pt x="1029" y="233"/>
                    </a:cubicBezTo>
                    <a:cubicBezTo>
                      <a:pt x="1035" y="201"/>
                      <a:pt x="1035" y="201"/>
                      <a:pt x="1035" y="201"/>
                    </a:cubicBezTo>
                    <a:cubicBezTo>
                      <a:pt x="991" y="188"/>
                      <a:pt x="991" y="188"/>
                      <a:pt x="991" y="188"/>
                    </a:cubicBezTo>
                    <a:cubicBezTo>
                      <a:pt x="1006" y="151"/>
                      <a:pt x="1006" y="151"/>
                      <a:pt x="1006" y="151"/>
                    </a:cubicBezTo>
                    <a:cubicBezTo>
                      <a:pt x="1042" y="151"/>
                      <a:pt x="1042" y="151"/>
                      <a:pt x="1042" y="151"/>
                    </a:cubicBezTo>
                    <a:cubicBezTo>
                      <a:pt x="1084" y="115"/>
                      <a:pt x="1084" y="115"/>
                      <a:pt x="1084" y="115"/>
                    </a:cubicBezTo>
                    <a:cubicBezTo>
                      <a:pt x="1093" y="117"/>
                      <a:pt x="1093" y="117"/>
                      <a:pt x="1093" y="117"/>
                    </a:cubicBezTo>
                    <a:cubicBezTo>
                      <a:pt x="1091" y="156"/>
                      <a:pt x="1091" y="156"/>
                      <a:pt x="1091" y="156"/>
                    </a:cubicBezTo>
                    <a:cubicBezTo>
                      <a:pt x="1129" y="152"/>
                      <a:pt x="1129" y="152"/>
                      <a:pt x="1129" y="152"/>
                    </a:cubicBezTo>
                    <a:cubicBezTo>
                      <a:pt x="1154" y="222"/>
                      <a:pt x="1154" y="222"/>
                      <a:pt x="1154" y="222"/>
                    </a:cubicBezTo>
                    <a:cubicBezTo>
                      <a:pt x="1262" y="194"/>
                      <a:pt x="1262" y="194"/>
                      <a:pt x="1262" y="194"/>
                    </a:cubicBezTo>
                    <a:cubicBezTo>
                      <a:pt x="1219" y="30"/>
                      <a:pt x="1219" y="30"/>
                      <a:pt x="1219" y="30"/>
                    </a:cubicBezTo>
                    <a:cubicBezTo>
                      <a:pt x="1257" y="15"/>
                      <a:pt x="1257" y="15"/>
                      <a:pt x="1257" y="15"/>
                    </a:cubicBezTo>
                    <a:cubicBezTo>
                      <a:pt x="1297" y="28"/>
                      <a:pt x="1297" y="28"/>
                      <a:pt x="1297" y="28"/>
                    </a:cubicBezTo>
                    <a:cubicBezTo>
                      <a:pt x="1314" y="90"/>
                      <a:pt x="1314" y="90"/>
                      <a:pt x="1314" y="90"/>
                    </a:cubicBezTo>
                    <a:cubicBezTo>
                      <a:pt x="1375" y="108"/>
                      <a:pt x="1375" y="108"/>
                      <a:pt x="1375" y="108"/>
                    </a:cubicBezTo>
                    <a:cubicBezTo>
                      <a:pt x="1451" y="68"/>
                      <a:pt x="1451" y="68"/>
                      <a:pt x="1451" y="68"/>
                    </a:cubicBezTo>
                    <a:cubicBezTo>
                      <a:pt x="1473" y="76"/>
                      <a:pt x="1473" y="76"/>
                      <a:pt x="1473" y="76"/>
                    </a:cubicBezTo>
                    <a:cubicBezTo>
                      <a:pt x="1500" y="59"/>
                      <a:pt x="1500" y="59"/>
                      <a:pt x="1500" y="59"/>
                    </a:cubicBezTo>
                    <a:cubicBezTo>
                      <a:pt x="1518" y="70"/>
                      <a:pt x="1518" y="70"/>
                      <a:pt x="1518" y="70"/>
                    </a:cubicBezTo>
                    <a:cubicBezTo>
                      <a:pt x="1514" y="81"/>
                      <a:pt x="1514" y="81"/>
                      <a:pt x="1514" y="81"/>
                    </a:cubicBezTo>
                    <a:cubicBezTo>
                      <a:pt x="1577" y="82"/>
                      <a:pt x="1577" y="82"/>
                      <a:pt x="1577" y="82"/>
                    </a:cubicBezTo>
                    <a:cubicBezTo>
                      <a:pt x="1605" y="65"/>
                      <a:pt x="1605" y="65"/>
                      <a:pt x="1605" y="65"/>
                    </a:cubicBezTo>
                    <a:cubicBezTo>
                      <a:pt x="1647" y="139"/>
                      <a:pt x="1647" y="139"/>
                      <a:pt x="1647" y="139"/>
                    </a:cubicBezTo>
                    <a:cubicBezTo>
                      <a:pt x="1683" y="150"/>
                      <a:pt x="1683" y="150"/>
                      <a:pt x="1683" y="150"/>
                    </a:cubicBezTo>
                    <a:cubicBezTo>
                      <a:pt x="1681" y="150"/>
                      <a:pt x="1681" y="150"/>
                      <a:pt x="1681" y="150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4906021" y="4894900"/>
                <a:ext cx="1380773" cy="1489145"/>
              </a:xfrm>
              <a:custGeom>
                <a:avLst/>
                <a:gdLst>
                  <a:gd name="T0" fmla="*/ 1036 w 1688"/>
                  <a:gd name="T1" fmla="*/ 1738 h 1826"/>
                  <a:gd name="T2" fmla="*/ 892 w 1688"/>
                  <a:gd name="T3" fmla="*/ 1629 h 1826"/>
                  <a:gd name="T4" fmla="*/ 935 w 1688"/>
                  <a:gd name="T5" fmla="*/ 1724 h 1826"/>
                  <a:gd name="T6" fmla="*/ 817 w 1688"/>
                  <a:gd name="T7" fmla="*/ 1709 h 1826"/>
                  <a:gd name="T8" fmla="*/ 743 w 1688"/>
                  <a:gd name="T9" fmla="*/ 1684 h 1826"/>
                  <a:gd name="T10" fmla="*/ 682 w 1688"/>
                  <a:gd name="T11" fmla="*/ 1675 h 1826"/>
                  <a:gd name="T12" fmla="*/ 576 w 1688"/>
                  <a:gd name="T13" fmla="*/ 1662 h 1826"/>
                  <a:gd name="T14" fmla="*/ 586 w 1688"/>
                  <a:gd name="T15" fmla="*/ 1724 h 1826"/>
                  <a:gd name="T16" fmla="*/ 559 w 1688"/>
                  <a:gd name="T17" fmla="*/ 1794 h 1826"/>
                  <a:gd name="T18" fmla="*/ 382 w 1688"/>
                  <a:gd name="T19" fmla="*/ 1773 h 1826"/>
                  <a:gd name="T20" fmla="*/ 115 w 1688"/>
                  <a:gd name="T21" fmla="*/ 1826 h 1826"/>
                  <a:gd name="T22" fmla="*/ 110 w 1688"/>
                  <a:gd name="T23" fmla="*/ 1728 h 1826"/>
                  <a:gd name="T24" fmla="*/ 8 w 1688"/>
                  <a:gd name="T25" fmla="*/ 1605 h 1826"/>
                  <a:gd name="T26" fmla="*/ 57 w 1688"/>
                  <a:gd name="T27" fmla="*/ 1355 h 1826"/>
                  <a:gd name="T28" fmla="*/ 166 w 1688"/>
                  <a:gd name="T29" fmla="*/ 1069 h 1826"/>
                  <a:gd name="T30" fmla="*/ 253 w 1688"/>
                  <a:gd name="T31" fmla="*/ 879 h 1826"/>
                  <a:gd name="T32" fmla="*/ 369 w 1688"/>
                  <a:gd name="T33" fmla="*/ 739 h 1826"/>
                  <a:gd name="T34" fmla="*/ 510 w 1688"/>
                  <a:gd name="T35" fmla="*/ 523 h 1826"/>
                  <a:gd name="T36" fmla="*/ 575 w 1688"/>
                  <a:gd name="T37" fmla="*/ 335 h 1826"/>
                  <a:gd name="T38" fmla="*/ 533 w 1688"/>
                  <a:gd name="T39" fmla="*/ 125 h 1826"/>
                  <a:gd name="T40" fmla="*/ 665 w 1688"/>
                  <a:gd name="T41" fmla="*/ 187 h 1826"/>
                  <a:gd name="T42" fmla="*/ 683 w 1688"/>
                  <a:gd name="T43" fmla="*/ 103 h 1826"/>
                  <a:gd name="T44" fmla="*/ 771 w 1688"/>
                  <a:gd name="T45" fmla="*/ 220 h 1826"/>
                  <a:gd name="T46" fmla="*/ 747 w 1688"/>
                  <a:gd name="T47" fmla="*/ 301 h 1826"/>
                  <a:gd name="T48" fmla="*/ 816 w 1688"/>
                  <a:gd name="T49" fmla="*/ 225 h 1826"/>
                  <a:gd name="T50" fmla="*/ 850 w 1688"/>
                  <a:gd name="T51" fmla="*/ 212 h 1826"/>
                  <a:gd name="T52" fmla="*/ 925 w 1688"/>
                  <a:gd name="T53" fmla="*/ 170 h 1826"/>
                  <a:gd name="T54" fmla="*/ 1052 w 1688"/>
                  <a:gd name="T55" fmla="*/ 108 h 1826"/>
                  <a:gd name="T56" fmla="*/ 1034 w 1688"/>
                  <a:gd name="T57" fmla="*/ 12 h 1826"/>
                  <a:gd name="T58" fmla="*/ 1141 w 1688"/>
                  <a:gd name="T59" fmla="*/ 39 h 1826"/>
                  <a:gd name="T60" fmla="*/ 1180 w 1688"/>
                  <a:gd name="T61" fmla="*/ 72 h 1826"/>
                  <a:gd name="T62" fmla="*/ 1239 w 1688"/>
                  <a:gd name="T63" fmla="*/ 49 h 1826"/>
                  <a:gd name="T64" fmla="*/ 1276 w 1688"/>
                  <a:gd name="T65" fmla="*/ 46 h 1826"/>
                  <a:gd name="T66" fmla="*/ 1303 w 1688"/>
                  <a:gd name="T67" fmla="*/ 155 h 1826"/>
                  <a:gd name="T68" fmla="*/ 1356 w 1688"/>
                  <a:gd name="T69" fmla="*/ 155 h 1826"/>
                  <a:gd name="T70" fmla="*/ 1410 w 1688"/>
                  <a:gd name="T71" fmla="*/ 202 h 1826"/>
                  <a:gd name="T72" fmla="*/ 1478 w 1688"/>
                  <a:gd name="T73" fmla="*/ 182 h 1826"/>
                  <a:gd name="T74" fmla="*/ 1475 w 1688"/>
                  <a:gd name="T75" fmla="*/ 325 h 1826"/>
                  <a:gd name="T76" fmla="*/ 1489 w 1688"/>
                  <a:gd name="T77" fmla="*/ 464 h 1826"/>
                  <a:gd name="T78" fmla="*/ 1570 w 1688"/>
                  <a:gd name="T79" fmla="*/ 616 h 1826"/>
                  <a:gd name="T80" fmla="*/ 1649 w 1688"/>
                  <a:gd name="T81" fmla="*/ 808 h 1826"/>
                  <a:gd name="T82" fmla="*/ 1657 w 1688"/>
                  <a:gd name="T83" fmla="*/ 905 h 1826"/>
                  <a:gd name="T84" fmla="*/ 1618 w 1688"/>
                  <a:gd name="T85" fmla="*/ 903 h 1826"/>
                  <a:gd name="T86" fmla="*/ 1545 w 1688"/>
                  <a:gd name="T87" fmla="*/ 874 h 1826"/>
                  <a:gd name="T88" fmla="*/ 1543 w 1688"/>
                  <a:gd name="T89" fmla="*/ 1000 h 1826"/>
                  <a:gd name="T90" fmla="*/ 1479 w 1688"/>
                  <a:gd name="T91" fmla="*/ 1034 h 1826"/>
                  <a:gd name="T92" fmla="*/ 1367 w 1688"/>
                  <a:gd name="T93" fmla="*/ 1133 h 1826"/>
                  <a:gd name="T94" fmla="*/ 1438 w 1688"/>
                  <a:gd name="T95" fmla="*/ 1247 h 1826"/>
                  <a:gd name="T96" fmla="*/ 1484 w 1688"/>
                  <a:gd name="T97" fmla="*/ 1464 h 1826"/>
                  <a:gd name="T98" fmla="*/ 1481 w 1688"/>
                  <a:gd name="T99" fmla="*/ 1562 h 1826"/>
                  <a:gd name="T100" fmla="*/ 1452 w 1688"/>
                  <a:gd name="T101" fmla="*/ 1636 h 1826"/>
                  <a:gd name="T102" fmla="*/ 1445 w 1688"/>
                  <a:gd name="T103" fmla="*/ 1735 h 1826"/>
                  <a:gd name="T104" fmla="*/ 1363 w 1688"/>
                  <a:gd name="T105" fmla="*/ 1724 h 1826"/>
                  <a:gd name="T106" fmla="*/ 1235 w 1688"/>
                  <a:gd name="T107" fmla="*/ 1759 h 1826"/>
                  <a:gd name="T108" fmla="*/ 1164 w 1688"/>
                  <a:gd name="T109" fmla="*/ 1794 h 1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88" h="1826">
                    <a:moveTo>
                      <a:pt x="1164" y="1794"/>
                    </a:moveTo>
                    <a:cubicBezTo>
                      <a:pt x="1153" y="1786"/>
                      <a:pt x="1142" y="1777"/>
                      <a:pt x="1132" y="1770"/>
                    </a:cubicBezTo>
                    <a:cubicBezTo>
                      <a:pt x="1101" y="1744"/>
                      <a:pt x="1069" y="1736"/>
                      <a:pt x="1036" y="1738"/>
                    </a:cubicBezTo>
                    <a:cubicBezTo>
                      <a:pt x="1004" y="1740"/>
                      <a:pt x="995" y="1706"/>
                      <a:pt x="978" y="1692"/>
                    </a:cubicBezTo>
                    <a:cubicBezTo>
                      <a:pt x="961" y="1677"/>
                      <a:pt x="956" y="1651"/>
                      <a:pt x="937" y="1650"/>
                    </a:cubicBezTo>
                    <a:cubicBezTo>
                      <a:pt x="918" y="1649"/>
                      <a:pt x="904" y="1638"/>
                      <a:pt x="892" y="1629"/>
                    </a:cubicBezTo>
                    <a:cubicBezTo>
                      <a:pt x="872" y="1613"/>
                      <a:pt x="860" y="1608"/>
                      <a:pt x="854" y="1620"/>
                    </a:cubicBezTo>
                    <a:cubicBezTo>
                      <a:pt x="845" y="1639"/>
                      <a:pt x="900" y="1664"/>
                      <a:pt x="923" y="1680"/>
                    </a:cubicBezTo>
                    <a:cubicBezTo>
                      <a:pt x="946" y="1696"/>
                      <a:pt x="943" y="1719"/>
                      <a:pt x="935" y="1724"/>
                    </a:cubicBezTo>
                    <a:cubicBezTo>
                      <a:pt x="920" y="1736"/>
                      <a:pt x="886" y="1704"/>
                      <a:pt x="862" y="1689"/>
                    </a:cubicBezTo>
                    <a:cubicBezTo>
                      <a:pt x="834" y="1673"/>
                      <a:pt x="807" y="1659"/>
                      <a:pt x="802" y="1675"/>
                    </a:cubicBezTo>
                    <a:cubicBezTo>
                      <a:pt x="798" y="1688"/>
                      <a:pt x="818" y="1693"/>
                      <a:pt x="817" y="1709"/>
                    </a:cubicBezTo>
                    <a:cubicBezTo>
                      <a:pt x="816" y="1719"/>
                      <a:pt x="801" y="1718"/>
                      <a:pt x="787" y="1724"/>
                    </a:cubicBezTo>
                    <a:cubicBezTo>
                      <a:pt x="767" y="1685"/>
                      <a:pt x="767" y="1685"/>
                      <a:pt x="767" y="1685"/>
                    </a:cubicBezTo>
                    <a:cubicBezTo>
                      <a:pt x="743" y="1684"/>
                      <a:pt x="743" y="1684"/>
                      <a:pt x="743" y="1684"/>
                    </a:cubicBezTo>
                    <a:cubicBezTo>
                      <a:pt x="732" y="1716"/>
                      <a:pt x="732" y="1716"/>
                      <a:pt x="732" y="1716"/>
                    </a:cubicBezTo>
                    <a:cubicBezTo>
                      <a:pt x="707" y="1717"/>
                      <a:pt x="707" y="1717"/>
                      <a:pt x="707" y="1717"/>
                    </a:cubicBezTo>
                    <a:cubicBezTo>
                      <a:pt x="682" y="1675"/>
                      <a:pt x="682" y="1675"/>
                      <a:pt x="682" y="1675"/>
                    </a:cubicBezTo>
                    <a:cubicBezTo>
                      <a:pt x="679" y="1625"/>
                      <a:pt x="679" y="1625"/>
                      <a:pt x="679" y="1625"/>
                    </a:cubicBezTo>
                    <a:cubicBezTo>
                      <a:pt x="590" y="1628"/>
                      <a:pt x="590" y="1628"/>
                      <a:pt x="590" y="1628"/>
                    </a:cubicBezTo>
                    <a:cubicBezTo>
                      <a:pt x="576" y="1662"/>
                      <a:pt x="576" y="1662"/>
                      <a:pt x="576" y="1662"/>
                    </a:cubicBezTo>
                    <a:cubicBezTo>
                      <a:pt x="514" y="1675"/>
                      <a:pt x="514" y="1675"/>
                      <a:pt x="514" y="1675"/>
                    </a:cubicBezTo>
                    <a:cubicBezTo>
                      <a:pt x="538" y="1732"/>
                      <a:pt x="538" y="1732"/>
                      <a:pt x="538" y="1732"/>
                    </a:cubicBezTo>
                    <a:cubicBezTo>
                      <a:pt x="586" y="1724"/>
                      <a:pt x="586" y="1724"/>
                      <a:pt x="586" y="1724"/>
                    </a:cubicBezTo>
                    <a:cubicBezTo>
                      <a:pt x="590" y="1748"/>
                      <a:pt x="590" y="1748"/>
                      <a:pt x="590" y="1748"/>
                    </a:cubicBezTo>
                    <a:cubicBezTo>
                      <a:pt x="546" y="1772"/>
                      <a:pt x="546" y="1772"/>
                      <a:pt x="546" y="1772"/>
                    </a:cubicBezTo>
                    <a:cubicBezTo>
                      <a:pt x="559" y="1794"/>
                      <a:pt x="559" y="1794"/>
                      <a:pt x="559" y="1794"/>
                    </a:cubicBezTo>
                    <a:cubicBezTo>
                      <a:pt x="530" y="1815"/>
                      <a:pt x="530" y="1815"/>
                      <a:pt x="530" y="1815"/>
                    </a:cubicBezTo>
                    <a:cubicBezTo>
                      <a:pt x="530" y="1815"/>
                      <a:pt x="509" y="1807"/>
                      <a:pt x="478" y="1806"/>
                    </a:cubicBezTo>
                    <a:cubicBezTo>
                      <a:pt x="447" y="1805"/>
                      <a:pt x="425" y="1789"/>
                      <a:pt x="382" y="1773"/>
                    </a:cubicBezTo>
                    <a:cubicBezTo>
                      <a:pt x="338" y="1756"/>
                      <a:pt x="301" y="1802"/>
                      <a:pt x="261" y="1810"/>
                    </a:cubicBezTo>
                    <a:cubicBezTo>
                      <a:pt x="221" y="1818"/>
                      <a:pt x="203" y="1811"/>
                      <a:pt x="182" y="1798"/>
                    </a:cubicBezTo>
                    <a:cubicBezTo>
                      <a:pt x="161" y="1784"/>
                      <a:pt x="115" y="1826"/>
                      <a:pt x="115" y="1826"/>
                    </a:cubicBezTo>
                    <a:cubicBezTo>
                      <a:pt x="99" y="1815"/>
                      <a:pt x="99" y="1815"/>
                      <a:pt x="99" y="1815"/>
                    </a:cubicBezTo>
                    <a:cubicBezTo>
                      <a:pt x="143" y="1749"/>
                      <a:pt x="143" y="1749"/>
                      <a:pt x="143" y="1749"/>
                    </a:cubicBezTo>
                    <a:cubicBezTo>
                      <a:pt x="110" y="1728"/>
                      <a:pt x="110" y="1728"/>
                      <a:pt x="110" y="1728"/>
                    </a:cubicBezTo>
                    <a:cubicBezTo>
                      <a:pt x="46" y="1779"/>
                      <a:pt x="46" y="1779"/>
                      <a:pt x="46" y="1779"/>
                    </a:cubicBezTo>
                    <a:cubicBezTo>
                      <a:pt x="36" y="1761"/>
                      <a:pt x="7" y="1720"/>
                      <a:pt x="14" y="1677"/>
                    </a:cubicBezTo>
                    <a:cubicBezTo>
                      <a:pt x="18" y="1654"/>
                      <a:pt x="15" y="1635"/>
                      <a:pt x="8" y="1605"/>
                    </a:cubicBezTo>
                    <a:cubicBezTo>
                      <a:pt x="0" y="1576"/>
                      <a:pt x="31" y="1532"/>
                      <a:pt x="48" y="1496"/>
                    </a:cubicBezTo>
                    <a:cubicBezTo>
                      <a:pt x="66" y="1459"/>
                      <a:pt x="59" y="1439"/>
                      <a:pt x="48" y="1414"/>
                    </a:cubicBezTo>
                    <a:cubicBezTo>
                      <a:pt x="37" y="1390"/>
                      <a:pt x="52" y="1365"/>
                      <a:pt x="57" y="1355"/>
                    </a:cubicBezTo>
                    <a:cubicBezTo>
                      <a:pt x="67" y="1335"/>
                      <a:pt x="117" y="1244"/>
                      <a:pt x="127" y="1226"/>
                    </a:cubicBezTo>
                    <a:cubicBezTo>
                      <a:pt x="140" y="1203"/>
                      <a:pt x="141" y="1196"/>
                      <a:pt x="135" y="1178"/>
                    </a:cubicBezTo>
                    <a:cubicBezTo>
                      <a:pt x="127" y="1153"/>
                      <a:pt x="163" y="1079"/>
                      <a:pt x="166" y="1069"/>
                    </a:cubicBezTo>
                    <a:cubicBezTo>
                      <a:pt x="168" y="1059"/>
                      <a:pt x="194" y="1030"/>
                      <a:pt x="194" y="989"/>
                    </a:cubicBezTo>
                    <a:cubicBezTo>
                      <a:pt x="194" y="954"/>
                      <a:pt x="215" y="942"/>
                      <a:pt x="226" y="928"/>
                    </a:cubicBezTo>
                    <a:cubicBezTo>
                      <a:pt x="240" y="912"/>
                      <a:pt x="244" y="901"/>
                      <a:pt x="253" y="879"/>
                    </a:cubicBezTo>
                    <a:cubicBezTo>
                      <a:pt x="261" y="857"/>
                      <a:pt x="289" y="853"/>
                      <a:pt x="308" y="841"/>
                    </a:cubicBezTo>
                    <a:cubicBezTo>
                      <a:pt x="327" y="828"/>
                      <a:pt x="341" y="809"/>
                      <a:pt x="342" y="791"/>
                    </a:cubicBezTo>
                    <a:cubicBezTo>
                      <a:pt x="343" y="773"/>
                      <a:pt x="359" y="752"/>
                      <a:pt x="369" y="739"/>
                    </a:cubicBezTo>
                    <a:cubicBezTo>
                      <a:pt x="379" y="727"/>
                      <a:pt x="414" y="691"/>
                      <a:pt x="414" y="691"/>
                    </a:cubicBezTo>
                    <a:cubicBezTo>
                      <a:pt x="430" y="673"/>
                      <a:pt x="474" y="602"/>
                      <a:pt x="490" y="580"/>
                    </a:cubicBezTo>
                    <a:cubicBezTo>
                      <a:pt x="505" y="559"/>
                      <a:pt x="508" y="549"/>
                      <a:pt x="510" y="523"/>
                    </a:cubicBezTo>
                    <a:cubicBezTo>
                      <a:pt x="513" y="497"/>
                      <a:pt x="525" y="479"/>
                      <a:pt x="550" y="452"/>
                    </a:cubicBezTo>
                    <a:cubicBezTo>
                      <a:pt x="575" y="424"/>
                      <a:pt x="566" y="408"/>
                      <a:pt x="565" y="394"/>
                    </a:cubicBezTo>
                    <a:cubicBezTo>
                      <a:pt x="564" y="379"/>
                      <a:pt x="569" y="357"/>
                      <a:pt x="575" y="335"/>
                    </a:cubicBezTo>
                    <a:cubicBezTo>
                      <a:pt x="583" y="311"/>
                      <a:pt x="569" y="306"/>
                      <a:pt x="558" y="294"/>
                    </a:cubicBezTo>
                    <a:cubicBezTo>
                      <a:pt x="547" y="281"/>
                      <a:pt x="546" y="272"/>
                      <a:pt x="544" y="251"/>
                    </a:cubicBezTo>
                    <a:cubicBezTo>
                      <a:pt x="542" y="235"/>
                      <a:pt x="537" y="169"/>
                      <a:pt x="533" y="125"/>
                    </a:cubicBezTo>
                    <a:cubicBezTo>
                      <a:pt x="616" y="147"/>
                      <a:pt x="616" y="147"/>
                      <a:pt x="616" y="147"/>
                    </a:cubicBezTo>
                    <a:cubicBezTo>
                      <a:pt x="631" y="192"/>
                      <a:pt x="631" y="192"/>
                      <a:pt x="631" y="192"/>
                    </a:cubicBezTo>
                    <a:cubicBezTo>
                      <a:pt x="665" y="187"/>
                      <a:pt x="665" y="187"/>
                      <a:pt x="665" y="187"/>
                    </a:cubicBezTo>
                    <a:cubicBezTo>
                      <a:pt x="667" y="155"/>
                      <a:pt x="667" y="155"/>
                      <a:pt x="667" y="155"/>
                    </a:cubicBezTo>
                    <a:cubicBezTo>
                      <a:pt x="651" y="118"/>
                      <a:pt x="651" y="118"/>
                      <a:pt x="651" y="118"/>
                    </a:cubicBezTo>
                    <a:cubicBezTo>
                      <a:pt x="683" y="103"/>
                      <a:pt x="683" y="103"/>
                      <a:pt x="683" y="103"/>
                    </a:cubicBezTo>
                    <a:cubicBezTo>
                      <a:pt x="707" y="157"/>
                      <a:pt x="707" y="157"/>
                      <a:pt x="707" y="157"/>
                    </a:cubicBezTo>
                    <a:cubicBezTo>
                      <a:pt x="778" y="181"/>
                      <a:pt x="778" y="181"/>
                      <a:pt x="778" y="181"/>
                    </a:cubicBezTo>
                    <a:cubicBezTo>
                      <a:pt x="771" y="220"/>
                      <a:pt x="771" y="220"/>
                      <a:pt x="771" y="220"/>
                    </a:cubicBezTo>
                    <a:cubicBezTo>
                      <a:pt x="749" y="219"/>
                      <a:pt x="749" y="219"/>
                      <a:pt x="749" y="219"/>
                    </a:cubicBezTo>
                    <a:cubicBezTo>
                      <a:pt x="727" y="282"/>
                      <a:pt x="727" y="282"/>
                      <a:pt x="727" y="282"/>
                    </a:cubicBezTo>
                    <a:cubicBezTo>
                      <a:pt x="747" y="301"/>
                      <a:pt x="747" y="301"/>
                      <a:pt x="747" y="301"/>
                    </a:cubicBezTo>
                    <a:cubicBezTo>
                      <a:pt x="773" y="264"/>
                      <a:pt x="773" y="264"/>
                      <a:pt x="773" y="264"/>
                    </a:cubicBezTo>
                    <a:cubicBezTo>
                      <a:pt x="798" y="265"/>
                      <a:pt x="798" y="265"/>
                      <a:pt x="798" y="265"/>
                    </a:cubicBezTo>
                    <a:cubicBezTo>
                      <a:pt x="816" y="225"/>
                      <a:pt x="816" y="225"/>
                      <a:pt x="816" y="225"/>
                    </a:cubicBezTo>
                    <a:cubicBezTo>
                      <a:pt x="810" y="192"/>
                      <a:pt x="810" y="192"/>
                      <a:pt x="810" y="192"/>
                    </a:cubicBezTo>
                    <a:cubicBezTo>
                      <a:pt x="839" y="183"/>
                      <a:pt x="839" y="183"/>
                      <a:pt x="839" y="183"/>
                    </a:cubicBezTo>
                    <a:cubicBezTo>
                      <a:pt x="850" y="212"/>
                      <a:pt x="850" y="212"/>
                      <a:pt x="850" y="212"/>
                    </a:cubicBezTo>
                    <a:cubicBezTo>
                      <a:pt x="883" y="206"/>
                      <a:pt x="883" y="206"/>
                      <a:pt x="883" y="206"/>
                    </a:cubicBezTo>
                    <a:cubicBezTo>
                      <a:pt x="882" y="153"/>
                      <a:pt x="882" y="153"/>
                      <a:pt x="882" y="153"/>
                    </a:cubicBezTo>
                    <a:cubicBezTo>
                      <a:pt x="925" y="170"/>
                      <a:pt x="925" y="170"/>
                      <a:pt x="925" y="170"/>
                    </a:cubicBezTo>
                    <a:cubicBezTo>
                      <a:pt x="982" y="155"/>
                      <a:pt x="982" y="155"/>
                      <a:pt x="982" y="155"/>
                    </a:cubicBezTo>
                    <a:cubicBezTo>
                      <a:pt x="1005" y="112"/>
                      <a:pt x="1005" y="112"/>
                      <a:pt x="1005" y="112"/>
                    </a:cubicBezTo>
                    <a:cubicBezTo>
                      <a:pt x="1052" y="108"/>
                      <a:pt x="1052" y="108"/>
                      <a:pt x="1052" y="108"/>
                    </a:cubicBezTo>
                    <a:cubicBezTo>
                      <a:pt x="1046" y="44"/>
                      <a:pt x="1046" y="44"/>
                      <a:pt x="1046" y="44"/>
                    </a:cubicBezTo>
                    <a:cubicBezTo>
                      <a:pt x="1028" y="42"/>
                      <a:pt x="1028" y="42"/>
                      <a:pt x="1028" y="42"/>
                    </a:cubicBezTo>
                    <a:cubicBezTo>
                      <a:pt x="1034" y="12"/>
                      <a:pt x="1034" y="12"/>
                      <a:pt x="1034" y="12"/>
                    </a:cubicBezTo>
                    <a:cubicBezTo>
                      <a:pt x="1097" y="19"/>
                      <a:pt x="1097" y="19"/>
                      <a:pt x="1097" y="19"/>
                    </a:cubicBezTo>
                    <a:cubicBezTo>
                      <a:pt x="1114" y="40"/>
                      <a:pt x="1114" y="40"/>
                      <a:pt x="1114" y="40"/>
                    </a:cubicBezTo>
                    <a:cubicBezTo>
                      <a:pt x="1141" y="39"/>
                      <a:pt x="1141" y="39"/>
                      <a:pt x="1141" y="39"/>
                    </a:cubicBezTo>
                    <a:cubicBezTo>
                      <a:pt x="1164" y="0"/>
                      <a:pt x="1164" y="0"/>
                      <a:pt x="1164" y="0"/>
                    </a:cubicBezTo>
                    <a:cubicBezTo>
                      <a:pt x="1182" y="0"/>
                      <a:pt x="1182" y="0"/>
                      <a:pt x="1182" y="0"/>
                    </a:cubicBezTo>
                    <a:cubicBezTo>
                      <a:pt x="1180" y="72"/>
                      <a:pt x="1180" y="72"/>
                      <a:pt x="1180" y="72"/>
                    </a:cubicBezTo>
                    <a:cubicBezTo>
                      <a:pt x="1205" y="74"/>
                      <a:pt x="1205" y="74"/>
                      <a:pt x="1205" y="74"/>
                    </a:cubicBezTo>
                    <a:cubicBezTo>
                      <a:pt x="1205" y="55"/>
                      <a:pt x="1205" y="55"/>
                      <a:pt x="1205" y="55"/>
                    </a:cubicBezTo>
                    <a:cubicBezTo>
                      <a:pt x="1239" y="49"/>
                      <a:pt x="1239" y="49"/>
                      <a:pt x="1239" y="49"/>
                    </a:cubicBezTo>
                    <a:cubicBezTo>
                      <a:pt x="1248" y="73"/>
                      <a:pt x="1248" y="73"/>
                      <a:pt x="1248" y="73"/>
                    </a:cubicBezTo>
                    <a:cubicBezTo>
                      <a:pt x="1273" y="76"/>
                      <a:pt x="1273" y="76"/>
                      <a:pt x="1273" y="76"/>
                    </a:cubicBezTo>
                    <a:cubicBezTo>
                      <a:pt x="1276" y="46"/>
                      <a:pt x="1276" y="46"/>
                      <a:pt x="1276" y="46"/>
                    </a:cubicBezTo>
                    <a:cubicBezTo>
                      <a:pt x="1310" y="44"/>
                      <a:pt x="1310" y="44"/>
                      <a:pt x="1310" y="44"/>
                    </a:cubicBezTo>
                    <a:cubicBezTo>
                      <a:pt x="1321" y="107"/>
                      <a:pt x="1321" y="107"/>
                      <a:pt x="1321" y="107"/>
                    </a:cubicBezTo>
                    <a:cubicBezTo>
                      <a:pt x="1303" y="155"/>
                      <a:pt x="1303" y="155"/>
                      <a:pt x="1303" y="155"/>
                    </a:cubicBezTo>
                    <a:cubicBezTo>
                      <a:pt x="1314" y="167"/>
                      <a:pt x="1314" y="167"/>
                      <a:pt x="1314" y="167"/>
                    </a:cubicBezTo>
                    <a:cubicBezTo>
                      <a:pt x="1344" y="147"/>
                      <a:pt x="1344" y="147"/>
                      <a:pt x="1344" y="147"/>
                    </a:cubicBezTo>
                    <a:cubicBezTo>
                      <a:pt x="1356" y="155"/>
                      <a:pt x="1356" y="155"/>
                      <a:pt x="1356" y="155"/>
                    </a:cubicBezTo>
                    <a:cubicBezTo>
                      <a:pt x="1358" y="205"/>
                      <a:pt x="1358" y="205"/>
                      <a:pt x="1358" y="205"/>
                    </a:cubicBezTo>
                    <a:cubicBezTo>
                      <a:pt x="1381" y="217"/>
                      <a:pt x="1381" y="217"/>
                      <a:pt x="1381" y="217"/>
                    </a:cubicBezTo>
                    <a:cubicBezTo>
                      <a:pt x="1410" y="202"/>
                      <a:pt x="1410" y="202"/>
                      <a:pt x="1410" y="202"/>
                    </a:cubicBezTo>
                    <a:cubicBezTo>
                      <a:pt x="1411" y="179"/>
                      <a:pt x="1411" y="179"/>
                      <a:pt x="1411" y="179"/>
                    </a:cubicBezTo>
                    <a:cubicBezTo>
                      <a:pt x="1450" y="156"/>
                      <a:pt x="1450" y="156"/>
                      <a:pt x="1450" y="156"/>
                    </a:cubicBezTo>
                    <a:cubicBezTo>
                      <a:pt x="1478" y="182"/>
                      <a:pt x="1478" y="182"/>
                      <a:pt x="1478" y="182"/>
                    </a:cubicBezTo>
                    <a:cubicBezTo>
                      <a:pt x="1476" y="249"/>
                      <a:pt x="1476" y="249"/>
                      <a:pt x="1476" y="249"/>
                    </a:cubicBezTo>
                    <a:cubicBezTo>
                      <a:pt x="1496" y="303"/>
                      <a:pt x="1496" y="303"/>
                      <a:pt x="1496" y="303"/>
                    </a:cubicBezTo>
                    <a:cubicBezTo>
                      <a:pt x="1475" y="325"/>
                      <a:pt x="1475" y="325"/>
                      <a:pt x="1475" y="325"/>
                    </a:cubicBezTo>
                    <a:cubicBezTo>
                      <a:pt x="1495" y="371"/>
                      <a:pt x="1495" y="371"/>
                      <a:pt x="1495" y="371"/>
                    </a:cubicBezTo>
                    <a:cubicBezTo>
                      <a:pt x="1484" y="401"/>
                      <a:pt x="1484" y="401"/>
                      <a:pt x="1484" y="401"/>
                    </a:cubicBezTo>
                    <a:cubicBezTo>
                      <a:pt x="1489" y="464"/>
                      <a:pt x="1489" y="464"/>
                      <a:pt x="1489" y="464"/>
                    </a:cubicBezTo>
                    <a:cubicBezTo>
                      <a:pt x="1549" y="508"/>
                      <a:pt x="1549" y="508"/>
                      <a:pt x="1549" y="508"/>
                    </a:cubicBezTo>
                    <a:cubicBezTo>
                      <a:pt x="1540" y="538"/>
                      <a:pt x="1540" y="538"/>
                      <a:pt x="1540" y="538"/>
                    </a:cubicBezTo>
                    <a:cubicBezTo>
                      <a:pt x="1570" y="616"/>
                      <a:pt x="1570" y="616"/>
                      <a:pt x="1570" y="616"/>
                    </a:cubicBezTo>
                    <a:cubicBezTo>
                      <a:pt x="1648" y="662"/>
                      <a:pt x="1648" y="662"/>
                      <a:pt x="1648" y="662"/>
                    </a:cubicBezTo>
                    <a:cubicBezTo>
                      <a:pt x="1654" y="754"/>
                      <a:pt x="1654" y="754"/>
                      <a:pt x="1654" y="754"/>
                    </a:cubicBezTo>
                    <a:cubicBezTo>
                      <a:pt x="1649" y="808"/>
                      <a:pt x="1649" y="808"/>
                      <a:pt x="1649" y="808"/>
                    </a:cubicBezTo>
                    <a:cubicBezTo>
                      <a:pt x="1687" y="837"/>
                      <a:pt x="1687" y="837"/>
                      <a:pt x="1687" y="837"/>
                    </a:cubicBezTo>
                    <a:cubicBezTo>
                      <a:pt x="1688" y="879"/>
                      <a:pt x="1688" y="879"/>
                      <a:pt x="1688" y="879"/>
                    </a:cubicBezTo>
                    <a:cubicBezTo>
                      <a:pt x="1657" y="905"/>
                      <a:pt x="1657" y="905"/>
                      <a:pt x="1657" y="905"/>
                    </a:cubicBezTo>
                    <a:cubicBezTo>
                      <a:pt x="1644" y="875"/>
                      <a:pt x="1644" y="875"/>
                      <a:pt x="1644" y="875"/>
                    </a:cubicBezTo>
                    <a:cubicBezTo>
                      <a:pt x="1622" y="882"/>
                      <a:pt x="1622" y="882"/>
                      <a:pt x="1622" y="882"/>
                    </a:cubicBezTo>
                    <a:cubicBezTo>
                      <a:pt x="1618" y="903"/>
                      <a:pt x="1618" y="903"/>
                      <a:pt x="1618" y="903"/>
                    </a:cubicBezTo>
                    <a:cubicBezTo>
                      <a:pt x="1594" y="902"/>
                      <a:pt x="1594" y="902"/>
                      <a:pt x="1594" y="902"/>
                    </a:cubicBezTo>
                    <a:cubicBezTo>
                      <a:pt x="1588" y="883"/>
                      <a:pt x="1588" y="883"/>
                      <a:pt x="1588" y="883"/>
                    </a:cubicBezTo>
                    <a:cubicBezTo>
                      <a:pt x="1545" y="874"/>
                      <a:pt x="1545" y="874"/>
                      <a:pt x="1545" y="874"/>
                    </a:cubicBezTo>
                    <a:cubicBezTo>
                      <a:pt x="1530" y="893"/>
                      <a:pt x="1530" y="893"/>
                      <a:pt x="1530" y="893"/>
                    </a:cubicBezTo>
                    <a:cubicBezTo>
                      <a:pt x="1566" y="993"/>
                      <a:pt x="1566" y="993"/>
                      <a:pt x="1566" y="993"/>
                    </a:cubicBezTo>
                    <a:cubicBezTo>
                      <a:pt x="1543" y="1000"/>
                      <a:pt x="1543" y="1000"/>
                      <a:pt x="1543" y="1000"/>
                    </a:cubicBezTo>
                    <a:cubicBezTo>
                      <a:pt x="1551" y="1021"/>
                      <a:pt x="1551" y="1021"/>
                      <a:pt x="1551" y="1021"/>
                    </a:cubicBezTo>
                    <a:cubicBezTo>
                      <a:pt x="1492" y="1049"/>
                      <a:pt x="1492" y="1049"/>
                      <a:pt x="1492" y="1049"/>
                    </a:cubicBezTo>
                    <a:cubicBezTo>
                      <a:pt x="1479" y="1034"/>
                      <a:pt x="1479" y="1034"/>
                      <a:pt x="1479" y="1034"/>
                    </a:cubicBezTo>
                    <a:cubicBezTo>
                      <a:pt x="1437" y="1064"/>
                      <a:pt x="1437" y="1064"/>
                      <a:pt x="1437" y="1064"/>
                    </a:cubicBezTo>
                    <a:cubicBezTo>
                      <a:pt x="1430" y="1095"/>
                      <a:pt x="1430" y="1095"/>
                      <a:pt x="1430" y="1095"/>
                    </a:cubicBezTo>
                    <a:cubicBezTo>
                      <a:pt x="1367" y="1133"/>
                      <a:pt x="1367" y="1133"/>
                      <a:pt x="1367" y="1133"/>
                    </a:cubicBezTo>
                    <a:cubicBezTo>
                      <a:pt x="1388" y="1183"/>
                      <a:pt x="1388" y="1183"/>
                      <a:pt x="1388" y="1183"/>
                    </a:cubicBezTo>
                    <a:cubicBezTo>
                      <a:pt x="1408" y="1185"/>
                      <a:pt x="1408" y="1185"/>
                      <a:pt x="1408" y="1185"/>
                    </a:cubicBezTo>
                    <a:cubicBezTo>
                      <a:pt x="1438" y="1247"/>
                      <a:pt x="1438" y="1247"/>
                      <a:pt x="1438" y="1247"/>
                    </a:cubicBezTo>
                    <a:cubicBezTo>
                      <a:pt x="1434" y="1335"/>
                      <a:pt x="1434" y="1335"/>
                      <a:pt x="1434" y="1335"/>
                    </a:cubicBezTo>
                    <a:cubicBezTo>
                      <a:pt x="1462" y="1360"/>
                      <a:pt x="1462" y="1360"/>
                      <a:pt x="1462" y="1360"/>
                    </a:cubicBezTo>
                    <a:cubicBezTo>
                      <a:pt x="1484" y="1464"/>
                      <a:pt x="1484" y="1464"/>
                      <a:pt x="1484" y="1464"/>
                    </a:cubicBezTo>
                    <a:cubicBezTo>
                      <a:pt x="1457" y="1508"/>
                      <a:pt x="1457" y="1508"/>
                      <a:pt x="1457" y="1508"/>
                    </a:cubicBezTo>
                    <a:cubicBezTo>
                      <a:pt x="1459" y="1549"/>
                      <a:pt x="1459" y="1549"/>
                      <a:pt x="1459" y="1549"/>
                    </a:cubicBezTo>
                    <a:cubicBezTo>
                      <a:pt x="1481" y="1562"/>
                      <a:pt x="1481" y="1562"/>
                      <a:pt x="1481" y="1562"/>
                    </a:cubicBezTo>
                    <a:cubicBezTo>
                      <a:pt x="1481" y="1587"/>
                      <a:pt x="1481" y="1587"/>
                      <a:pt x="1481" y="1587"/>
                    </a:cubicBezTo>
                    <a:cubicBezTo>
                      <a:pt x="1455" y="1611"/>
                      <a:pt x="1455" y="1611"/>
                      <a:pt x="1455" y="1611"/>
                    </a:cubicBezTo>
                    <a:cubicBezTo>
                      <a:pt x="1452" y="1636"/>
                      <a:pt x="1452" y="1636"/>
                      <a:pt x="1452" y="1636"/>
                    </a:cubicBezTo>
                    <a:cubicBezTo>
                      <a:pt x="1478" y="1648"/>
                      <a:pt x="1478" y="1648"/>
                      <a:pt x="1478" y="1648"/>
                    </a:cubicBezTo>
                    <a:cubicBezTo>
                      <a:pt x="1486" y="1680"/>
                      <a:pt x="1486" y="1680"/>
                      <a:pt x="1486" y="1680"/>
                    </a:cubicBezTo>
                    <a:cubicBezTo>
                      <a:pt x="1445" y="1735"/>
                      <a:pt x="1445" y="1735"/>
                      <a:pt x="1445" y="1735"/>
                    </a:cubicBezTo>
                    <a:cubicBezTo>
                      <a:pt x="1420" y="1693"/>
                      <a:pt x="1420" y="1693"/>
                      <a:pt x="1420" y="1693"/>
                    </a:cubicBezTo>
                    <a:cubicBezTo>
                      <a:pt x="1385" y="1695"/>
                      <a:pt x="1385" y="1695"/>
                      <a:pt x="1385" y="1695"/>
                    </a:cubicBezTo>
                    <a:cubicBezTo>
                      <a:pt x="1363" y="1724"/>
                      <a:pt x="1363" y="1724"/>
                      <a:pt x="1363" y="1724"/>
                    </a:cubicBezTo>
                    <a:cubicBezTo>
                      <a:pt x="1310" y="1701"/>
                      <a:pt x="1310" y="1701"/>
                      <a:pt x="1310" y="1701"/>
                    </a:cubicBezTo>
                    <a:cubicBezTo>
                      <a:pt x="1296" y="1730"/>
                      <a:pt x="1296" y="1730"/>
                      <a:pt x="1296" y="1730"/>
                    </a:cubicBezTo>
                    <a:cubicBezTo>
                      <a:pt x="1235" y="1759"/>
                      <a:pt x="1235" y="1759"/>
                      <a:pt x="1235" y="1759"/>
                    </a:cubicBezTo>
                    <a:cubicBezTo>
                      <a:pt x="1209" y="1750"/>
                      <a:pt x="1209" y="1750"/>
                      <a:pt x="1209" y="1750"/>
                    </a:cubicBezTo>
                    <a:cubicBezTo>
                      <a:pt x="1166" y="1796"/>
                      <a:pt x="1166" y="1796"/>
                      <a:pt x="1166" y="1796"/>
                    </a:cubicBezTo>
                    <a:cubicBezTo>
                      <a:pt x="1164" y="1794"/>
                      <a:pt x="1164" y="1794"/>
                      <a:pt x="1164" y="1794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4423282" y="4952740"/>
                <a:ext cx="516257" cy="374323"/>
              </a:xfrm>
              <a:custGeom>
                <a:avLst/>
                <a:gdLst>
                  <a:gd name="T0" fmla="*/ 1183 w 1263"/>
                  <a:gd name="T1" fmla="*/ 773 h 919"/>
                  <a:gd name="T2" fmla="*/ 1033 w 1263"/>
                  <a:gd name="T3" fmla="*/ 771 h 919"/>
                  <a:gd name="T4" fmla="*/ 981 w 1263"/>
                  <a:gd name="T5" fmla="*/ 919 h 919"/>
                  <a:gd name="T6" fmla="*/ 833 w 1263"/>
                  <a:gd name="T7" fmla="*/ 823 h 919"/>
                  <a:gd name="T8" fmla="*/ 755 w 1263"/>
                  <a:gd name="T9" fmla="*/ 833 h 919"/>
                  <a:gd name="T10" fmla="*/ 763 w 1263"/>
                  <a:gd name="T11" fmla="*/ 765 h 919"/>
                  <a:gd name="T12" fmla="*/ 645 w 1263"/>
                  <a:gd name="T13" fmla="*/ 785 h 919"/>
                  <a:gd name="T14" fmla="*/ 633 w 1263"/>
                  <a:gd name="T15" fmla="*/ 719 h 919"/>
                  <a:gd name="T16" fmla="*/ 519 w 1263"/>
                  <a:gd name="T17" fmla="*/ 697 h 919"/>
                  <a:gd name="T18" fmla="*/ 474 w 1263"/>
                  <a:gd name="T19" fmla="*/ 805 h 919"/>
                  <a:gd name="T20" fmla="*/ 354 w 1263"/>
                  <a:gd name="T21" fmla="*/ 759 h 919"/>
                  <a:gd name="T22" fmla="*/ 290 w 1263"/>
                  <a:gd name="T23" fmla="*/ 593 h 919"/>
                  <a:gd name="T24" fmla="*/ 340 w 1263"/>
                  <a:gd name="T25" fmla="*/ 519 h 919"/>
                  <a:gd name="T26" fmla="*/ 334 w 1263"/>
                  <a:gd name="T27" fmla="*/ 423 h 919"/>
                  <a:gd name="T28" fmla="*/ 284 w 1263"/>
                  <a:gd name="T29" fmla="*/ 409 h 919"/>
                  <a:gd name="T30" fmla="*/ 238 w 1263"/>
                  <a:gd name="T31" fmla="*/ 305 h 919"/>
                  <a:gd name="T32" fmla="*/ 0 w 1263"/>
                  <a:gd name="T33" fmla="*/ 222 h 919"/>
                  <a:gd name="T34" fmla="*/ 14 w 1263"/>
                  <a:gd name="T35" fmla="*/ 104 h 919"/>
                  <a:gd name="T36" fmla="*/ 66 w 1263"/>
                  <a:gd name="T37" fmla="*/ 108 h 919"/>
                  <a:gd name="T38" fmla="*/ 144 w 1263"/>
                  <a:gd name="T39" fmla="*/ 172 h 919"/>
                  <a:gd name="T40" fmla="*/ 224 w 1263"/>
                  <a:gd name="T41" fmla="*/ 168 h 919"/>
                  <a:gd name="T42" fmla="*/ 244 w 1263"/>
                  <a:gd name="T43" fmla="*/ 134 h 919"/>
                  <a:gd name="T44" fmla="*/ 342 w 1263"/>
                  <a:gd name="T45" fmla="*/ 110 h 919"/>
                  <a:gd name="T46" fmla="*/ 380 w 1263"/>
                  <a:gd name="T47" fmla="*/ 146 h 919"/>
                  <a:gd name="T48" fmla="*/ 462 w 1263"/>
                  <a:gd name="T49" fmla="*/ 128 h 919"/>
                  <a:gd name="T50" fmla="*/ 483 w 1263"/>
                  <a:gd name="T51" fmla="*/ 70 h 919"/>
                  <a:gd name="T52" fmla="*/ 647 w 1263"/>
                  <a:gd name="T53" fmla="*/ 0 h 919"/>
                  <a:gd name="T54" fmla="*/ 763 w 1263"/>
                  <a:gd name="T55" fmla="*/ 68 h 919"/>
                  <a:gd name="T56" fmla="*/ 889 w 1263"/>
                  <a:gd name="T57" fmla="*/ 88 h 919"/>
                  <a:gd name="T58" fmla="*/ 893 w 1263"/>
                  <a:gd name="T59" fmla="*/ 134 h 919"/>
                  <a:gd name="T60" fmla="*/ 985 w 1263"/>
                  <a:gd name="T61" fmla="*/ 152 h 919"/>
                  <a:gd name="T62" fmla="*/ 1021 w 1263"/>
                  <a:gd name="T63" fmla="*/ 120 h 919"/>
                  <a:gd name="T64" fmla="*/ 1087 w 1263"/>
                  <a:gd name="T65" fmla="*/ 144 h 919"/>
                  <a:gd name="T66" fmla="*/ 1105 w 1263"/>
                  <a:gd name="T67" fmla="*/ 208 h 919"/>
                  <a:gd name="T68" fmla="*/ 1077 w 1263"/>
                  <a:gd name="T69" fmla="*/ 327 h 919"/>
                  <a:gd name="T70" fmla="*/ 1163 w 1263"/>
                  <a:gd name="T71" fmla="*/ 439 h 919"/>
                  <a:gd name="T72" fmla="*/ 1235 w 1263"/>
                  <a:gd name="T73" fmla="*/ 423 h 919"/>
                  <a:gd name="T74" fmla="*/ 1263 w 1263"/>
                  <a:gd name="T75" fmla="*/ 481 h 919"/>
                  <a:gd name="T76" fmla="*/ 1195 w 1263"/>
                  <a:gd name="T77" fmla="*/ 661 h 919"/>
                  <a:gd name="T78" fmla="*/ 1133 w 1263"/>
                  <a:gd name="T79" fmla="*/ 647 h 919"/>
                  <a:gd name="T80" fmla="*/ 1105 w 1263"/>
                  <a:gd name="T81" fmla="*/ 703 h 919"/>
                  <a:gd name="T82" fmla="*/ 1183 w 1263"/>
                  <a:gd name="T83" fmla="*/ 773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63" h="919">
                    <a:moveTo>
                      <a:pt x="1183" y="773"/>
                    </a:moveTo>
                    <a:lnTo>
                      <a:pt x="1033" y="771"/>
                    </a:lnTo>
                    <a:lnTo>
                      <a:pt x="981" y="919"/>
                    </a:lnTo>
                    <a:lnTo>
                      <a:pt x="833" y="823"/>
                    </a:lnTo>
                    <a:lnTo>
                      <a:pt x="755" y="833"/>
                    </a:lnTo>
                    <a:lnTo>
                      <a:pt x="763" y="765"/>
                    </a:lnTo>
                    <a:lnTo>
                      <a:pt x="645" y="785"/>
                    </a:lnTo>
                    <a:lnTo>
                      <a:pt x="633" y="719"/>
                    </a:lnTo>
                    <a:lnTo>
                      <a:pt x="519" y="697"/>
                    </a:lnTo>
                    <a:lnTo>
                      <a:pt x="474" y="805"/>
                    </a:lnTo>
                    <a:lnTo>
                      <a:pt x="354" y="759"/>
                    </a:lnTo>
                    <a:lnTo>
                      <a:pt x="290" y="593"/>
                    </a:lnTo>
                    <a:lnTo>
                      <a:pt x="340" y="519"/>
                    </a:lnTo>
                    <a:lnTo>
                      <a:pt x="334" y="423"/>
                    </a:lnTo>
                    <a:lnTo>
                      <a:pt x="284" y="409"/>
                    </a:lnTo>
                    <a:lnTo>
                      <a:pt x="238" y="305"/>
                    </a:lnTo>
                    <a:lnTo>
                      <a:pt x="0" y="222"/>
                    </a:lnTo>
                    <a:lnTo>
                      <a:pt x="14" y="104"/>
                    </a:lnTo>
                    <a:lnTo>
                      <a:pt x="66" y="108"/>
                    </a:lnTo>
                    <a:lnTo>
                      <a:pt x="144" y="172"/>
                    </a:lnTo>
                    <a:lnTo>
                      <a:pt x="224" y="168"/>
                    </a:lnTo>
                    <a:lnTo>
                      <a:pt x="244" y="134"/>
                    </a:lnTo>
                    <a:lnTo>
                      <a:pt x="342" y="110"/>
                    </a:lnTo>
                    <a:lnTo>
                      <a:pt x="380" y="146"/>
                    </a:lnTo>
                    <a:lnTo>
                      <a:pt x="462" y="128"/>
                    </a:lnTo>
                    <a:lnTo>
                      <a:pt x="483" y="70"/>
                    </a:lnTo>
                    <a:lnTo>
                      <a:pt x="647" y="0"/>
                    </a:lnTo>
                    <a:lnTo>
                      <a:pt x="763" y="68"/>
                    </a:lnTo>
                    <a:lnTo>
                      <a:pt x="889" y="88"/>
                    </a:lnTo>
                    <a:lnTo>
                      <a:pt x="893" y="134"/>
                    </a:lnTo>
                    <a:lnTo>
                      <a:pt x="985" y="152"/>
                    </a:lnTo>
                    <a:lnTo>
                      <a:pt x="1021" y="120"/>
                    </a:lnTo>
                    <a:lnTo>
                      <a:pt x="1087" y="144"/>
                    </a:lnTo>
                    <a:lnTo>
                      <a:pt x="1105" y="208"/>
                    </a:lnTo>
                    <a:lnTo>
                      <a:pt x="1077" y="327"/>
                    </a:lnTo>
                    <a:lnTo>
                      <a:pt x="1163" y="439"/>
                    </a:lnTo>
                    <a:lnTo>
                      <a:pt x="1235" y="423"/>
                    </a:lnTo>
                    <a:lnTo>
                      <a:pt x="1263" y="481"/>
                    </a:lnTo>
                    <a:lnTo>
                      <a:pt x="1195" y="661"/>
                    </a:lnTo>
                    <a:lnTo>
                      <a:pt x="1133" y="647"/>
                    </a:lnTo>
                    <a:lnTo>
                      <a:pt x="1105" y="703"/>
                    </a:lnTo>
                    <a:lnTo>
                      <a:pt x="1183" y="77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sp>
            <p:nvSpPr>
              <p:cNvPr id="99" name="Freeform 132"/>
              <p:cNvSpPr>
                <a:spLocks/>
              </p:cNvSpPr>
              <p:nvPr/>
            </p:nvSpPr>
            <p:spPr bwMode="auto">
              <a:xfrm>
                <a:off x="4384041" y="4073753"/>
                <a:ext cx="998997" cy="1383651"/>
              </a:xfrm>
              <a:custGeom>
                <a:avLst/>
                <a:gdLst>
                  <a:gd name="T0" fmla="*/ 115 w 1221"/>
                  <a:gd name="T1" fmla="*/ 478 h 1697"/>
                  <a:gd name="T2" fmla="*/ 156 w 1221"/>
                  <a:gd name="T3" fmla="*/ 519 h 1697"/>
                  <a:gd name="T4" fmla="*/ 251 w 1221"/>
                  <a:gd name="T5" fmla="*/ 510 h 1697"/>
                  <a:gd name="T6" fmla="*/ 325 w 1221"/>
                  <a:gd name="T7" fmla="*/ 512 h 1697"/>
                  <a:gd name="T8" fmla="*/ 336 w 1221"/>
                  <a:gd name="T9" fmla="*/ 399 h 1697"/>
                  <a:gd name="T10" fmla="*/ 401 w 1221"/>
                  <a:gd name="T11" fmla="*/ 400 h 1697"/>
                  <a:gd name="T12" fmla="*/ 419 w 1221"/>
                  <a:gd name="T13" fmla="*/ 333 h 1697"/>
                  <a:gd name="T14" fmla="*/ 583 w 1221"/>
                  <a:gd name="T15" fmla="*/ 276 h 1697"/>
                  <a:gd name="T16" fmla="*/ 674 w 1221"/>
                  <a:gd name="T17" fmla="*/ 190 h 1697"/>
                  <a:gd name="T18" fmla="*/ 722 w 1221"/>
                  <a:gd name="T19" fmla="*/ 191 h 1697"/>
                  <a:gd name="T20" fmla="*/ 812 w 1221"/>
                  <a:gd name="T21" fmla="*/ 134 h 1697"/>
                  <a:gd name="T22" fmla="*/ 854 w 1221"/>
                  <a:gd name="T23" fmla="*/ 82 h 1697"/>
                  <a:gd name="T24" fmla="*/ 854 w 1221"/>
                  <a:gd name="T25" fmla="*/ 12 h 1697"/>
                  <a:gd name="T26" fmla="*/ 922 w 1221"/>
                  <a:gd name="T27" fmla="*/ 41 h 1697"/>
                  <a:gd name="T28" fmla="*/ 931 w 1221"/>
                  <a:gd name="T29" fmla="*/ 91 h 1697"/>
                  <a:gd name="T30" fmla="*/ 978 w 1221"/>
                  <a:gd name="T31" fmla="*/ 125 h 1697"/>
                  <a:gd name="T32" fmla="*/ 1022 w 1221"/>
                  <a:gd name="T33" fmla="*/ 218 h 1697"/>
                  <a:gd name="T34" fmla="*/ 1039 w 1221"/>
                  <a:gd name="T35" fmla="*/ 253 h 1697"/>
                  <a:gd name="T36" fmla="*/ 1050 w 1221"/>
                  <a:gd name="T37" fmla="*/ 343 h 1697"/>
                  <a:gd name="T38" fmla="*/ 1011 w 1221"/>
                  <a:gd name="T39" fmla="*/ 315 h 1697"/>
                  <a:gd name="T40" fmla="*/ 955 w 1221"/>
                  <a:gd name="T41" fmla="*/ 382 h 1697"/>
                  <a:gd name="T42" fmla="*/ 963 w 1221"/>
                  <a:gd name="T43" fmla="*/ 435 h 1697"/>
                  <a:gd name="T44" fmla="*/ 1004 w 1221"/>
                  <a:gd name="T45" fmla="*/ 468 h 1697"/>
                  <a:gd name="T46" fmla="*/ 1041 w 1221"/>
                  <a:gd name="T47" fmla="*/ 558 h 1697"/>
                  <a:gd name="T48" fmla="*/ 1000 w 1221"/>
                  <a:gd name="T49" fmla="*/ 558 h 1697"/>
                  <a:gd name="T50" fmla="*/ 980 w 1221"/>
                  <a:gd name="T51" fmla="*/ 602 h 1697"/>
                  <a:gd name="T52" fmla="*/ 915 w 1221"/>
                  <a:gd name="T53" fmla="*/ 639 h 1697"/>
                  <a:gd name="T54" fmla="*/ 906 w 1221"/>
                  <a:gd name="T55" fmla="*/ 684 h 1697"/>
                  <a:gd name="T56" fmla="*/ 827 w 1221"/>
                  <a:gd name="T57" fmla="*/ 733 h 1697"/>
                  <a:gd name="T58" fmla="*/ 936 w 1221"/>
                  <a:gd name="T59" fmla="*/ 806 h 1697"/>
                  <a:gd name="T60" fmla="*/ 1126 w 1221"/>
                  <a:gd name="T61" fmla="*/ 779 h 1697"/>
                  <a:gd name="T62" fmla="*/ 1176 w 1221"/>
                  <a:gd name="T63" fmla="*/ 965 h 1697"/>
                  <a:gd name="T64" fmla="*/ 1186 w 1221"/>
                  <a:gd name="T65" fmla="*/ 1067 h 1697"/>
                  <a:gd name="T66" fmla="*/ 1182 w 1221"/>
                  <a:gd name="T67" fmla="*/ 1258 h 1697"/>
                  <a:gd name="T68" fmla="*/ 1213 w 1221"/>
                  <a:gd name="T69" fmla="*/ 1342 h 1697"/>
                  <a:gd name="T70" fmla="*/ 1188 w 1221"/>
                  <a:gd name="T71" fmla="*/ 1459 h 1697"/>
                  <a:gd name="T72" fmla="*/ 1128 w 1221"/>
                  <a:gd name="T73" fmla="*/ 1587 h 1697"/>
                  <a:gd name="T74" fmla="*/ 971 w 1221"/>
                  <a:gd name="T75" fmla="*/ 1614 h 1697"/>
                  <a:gd name="T76" fmla="*/ 902 w 1221"/>
                  <a:gd name="T77" fmla="*/ 1599 h 1697"/>
                  <a:gd name="T78" fmla="*/ 822 w 1221"/>
                  <a:gd name="T79" fmla="*/ 1608 h 1697"/>
                  <a:gd name="T80" fmla="*/ 730 w 1221"/>
                  <a:gd name="T81" fmla="*/ 1564 h 1697"/>
                  <a:gd name="T82" fmla="*/ 600 w 1221"/>
                  <a:gd name="T83" fmla="*/ 1429 h 1697"/>
                  <a:gd name="T84" fmla="*/ 645 w 1221"/>
                  <a:gd name="T85" fmla="*/ 1408 h 1697"/>
                  <a:gd name="T86" fmla="*/ 665 w 1221"/>
                  <a:gd name="T87" fmla="*/ 1289 h 1697"/>
                  <a:gd name="T88" fmla="*/ 586 w 1221"/>
                  <a:gd name="T89" fmla="*/ 1241 h 1697"/>
                  <a:gd name="T90" fmla="*/ 591 w 1221"/>
                  <a:gd name="T91" fmla="*/ 1150 h 1697"/>
                  <a:gd name="T92" fmla="*/ 540 w 1221"/>
                  <a:gd name="T93" fmla="*/ 1154 h 1697"/>
                  <a:gd name="T94" fmla="*/ 492 w 1221"/>
                  <a:gd name="T95" fmla="*/ 1122 h 1697"/>
                  <a:gd name="T96" fmla="*/ 371 w 1221"/>
                  <a:gd name="T97" fmla="*/ 1078 h 1697"/>
                  <a:gd name="T98" fmla="*/ 279 w 1221"/>
                  <a:gd name="T99" fmla="*/ 1142 h 1697"/>
                  <a:gd name="T100" fmla="*/ 219 w 1221"/>
                  <a:gd name="T101" fmla="*/ 1133 h 1697"/>
                  <a:gd name="T102" fmla="*/ 160 w 1221"/>
                  <a:gd name="T103" fmla="*/ 1162 h 1697"/>
                  <a:gd name="T104" fmla="*/ 81 w 1221"/>
                  <a:gd name="T105" fmla="*/ 1132 h 1697"/>
                  <a:gd name="T106" fmla="*/ 57 w 1221"/>
                  <a:gd name="T107" fmla="*/ 1111 h 1697"/>
                  <a:gd name="T108" fmla="*/ 135 w 1221"/>
                  <a:gd name="T109" fmla="*/ 1013 h 1697"/>
                  <a:gd name="T110" fmla="*/ 97 w 1221"/>
                  <a:gd name="T111" fmla="*/ 896 h 1697"/>
                  <a:gd name="T112" fmla="*/ 0 w 1221"/>
                  <a:gd name="T113" fmla="*/ 766 h 1697"/>
                  <a:gd name="T114" fmla="*/ 45 w 1221"/>
                  <a:gd name="T115" fmla="*/ 586 h 1697"/>
                  <a:gd name="T116" fmla="*/ 99 w 1221"/>
                  <a:gd name="T117" fmla="*/ 533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21" h="1697">
                    <a:moveTo>
                      <a:pt x="128" y="519"/>
                    </a:moveTo>
                    <a:cubicBezTo>
                      <a:pt x="115" y="478"/>
                      <a:pt x="115" y="478"/>
                      <a:pt x="115" y="478"/>
                    </a:cubicBezTo>
                    <a:cubicBezTo>
                      <a:pt x="143" y="470"/>
                      <a:pt x="143" y="470"/>
                      <a:pt x="143" y="470"/>
                    </a:cubicBezTo>
                    <a:cubicBezTo>
                      <a:pt x="156" y="519"/>
                      <a:pt x="156" y="519"/>
                      <a:pt x="156" y="519"/>
                    </a:cubicBezTo>
                    <a:cubicBezTo>
                      <a:pt x="189" y="496"/>
                      <a:pt x="189" y="496"/>
                      <a:pt x="189" y="496"/>
                    </a:cubicBezTo>
                    <a:cubicBezTo>
                      <a:pt x="251" y="510"/>
                      <a:pt x="251" y="510"/>
                      <a:pt x="251" y="510"/>
                    </a:cubicBezTo>
                    <a:cubicBezTo>
                      <a:pt x="267" y="533"/>
                      <a:pt x="267" y="533"/>
                      <a:pt x="267" y="533"/>
                    </a:cubicBezTo>
                    <a:cubicBezTo>
                      <a:pt x="325" y="512"/>
                      <a:pt x="325" y="512"/>
                      <a:pt x="325" y="512"/>
                    </a:cubicBezTo>
                    <a:cubicBezTo>
                      <a:pt x="297" y="427"/>
                      <a:pt x="297" y="427"/>
                      <a:pt x="297" y="427"/>
                    </a:cubicBezTo>
                    <a:cubicBezTo>
                      <a:pt x="336" y="399"/>
                      <a:pt x="336" y="399"/>
                      <a:pt x="336" y="399"/>
                    </a:cubicBezTo>
                    <a:cubicBezTo>
                      <a:pt x="353" y="415"/>
                      <a:pt x="353" y="415"/>
                      <a:pt x="353" y="415"/>
                    </a:cubicBezTo>
                    <a:cubicBezTo>
                      <a:pt x="401" y="400"/>
                      <a:pt x="401" y="400"/>
                      <a:pt x="401" y="400"/>
                    </a:cubicBezTo>
                    <a:cubicBezTo>
                      <a:pt x="394" y="377"/>
                      <a:pt x="394" y="377"/>
                      <a:pt x="394" y="377"/>
                    </a:cubicBezTo>
                    <a:cubicBezTo>
                      <a:pt x="419" y="333"/>
                      <a:pt x="419" y="333"/>
                      <a:pt x="419" y="333"/>
                    </a:cubicBezTo>
                    <a:cubicBezTo>
                      <a:pt x="558" y="272"/>
                      <a:pt x="558" y="272"/>
                      <a:pt x="558" y="272"/>
                    </a:cubicBezTo>
                    <a:cubicBezTo>
                      <a:pt x="583" y="276"/>
                      <a:pt x="583" y="276"/>
                      <a:pt x="583" y="276"/>
                    </a:cubicBezTo>
                    <a:cubicBezTo>
                      <a:pt x="658" y="249"/>
                      <a:pt x="658" y="249"/>
                      <a:pt x="658" y="249"/>
                    </a:cubicBezTo>
                    <a:cubicBezTo>
                      <a:pt x="674" y="190"/>
                      <a:pt x="674" y="190"/>
                      <a:pt x="674" y="190"/>
                    </a:cubicBezTo>
                    <a:cubicBezTo>
                      <a:pt x="699" y="181"/>
                      <a:pt x="699" y="181"/>
                      <a:pt x="699" y="181"/>
                    </a:cubicBezTo>
                    <a:cubicBezTo>
                      <a:pt x="722" y="191"/>
                      <a:pt x="722" y="191"/>
                      <a:pt x="722" y="191"/>
                    </a:cubicBezTo>
                    <a:cubicBezTo>
                      <a:pt x="789" y="169"/>
                      <a:pt x="789" y="169"/>
                      <a:pt x="789" y="169"/>
                    </a:cubicBezTo>
                    <a:cubicBezTo>
                      <a:pt x="812" y="134"/>
                      <a:pt x="812" y="134"/>
                      <a:pt x="812" y="134"/>
                    </a:cubicBezTo>
                    <a:cubicBezTo>
                      <a:pt x="808" y="105"/>
                      <a:pt x="808" y="105"/>
                      <a:pt x="808" y="105"/>
                    </a:cubicBezTo>
                    <a:cubicBezTo>
                      <a:pt x="854" y="82"/>
                      <a:pt x="854" y="82"/>
                      <a:pt x="854" y="82"/>
                    </a:cubicBezTo>
                    <a:cubicBezTo>
                      <a:pt x="864" y="57"/>
                      <a:pt x="864" y="57"/>
                      <a:pt x="864" y="57"/>
                    </a:cubicBezTo>
                    <a:cubicBezTo>
                      <a:pt x="854" y="12"/>
                      <a:pt x="854" y="12"/>
                      <a:pt x="854" y="12"/>
                    </a:cubicBezTo>
                    <a:cubicBezTo>
                      <a:pt x="882" y="0"/>
                      <a:pt x="882" y="0"/>
                      <a:pt x="882" y="0"/>
                    </a:cubicBezTo>
                    <a:cubicBezTo>
                      <a:pt x="922" y="41"/>
                      <a:pt x="922" y="41"/>
                      <a:pt x="922" y="41"/>
                    </a:cubicBezTo>
                    <a:cubicBezTo>
                      <a:pt x="913" y="77"/>
                      <a:pt x="913" y="77"/>
                      <a:pt x="913" y="77"/>
                    </a:cubicBezTo>
                    <a:cubicBezTo>
                      <a:pt x="931" y="91"/>
                      <a:pt x="931" y="91"/>
                      <a:pt x="931" y="91"/>
                    </a:cubicBezTo>
                    <a:cubicBezTo>
                      <a:pt x="949" y="92"/>
                      <a:pt x="949" y="92"/>
                      <a:pt x="949" y="92"/>
                    </a:cubicBezTo>
                    <a:cubicBezTo>
                      <a:pt x="978" y="125"/>
                      <a:pt x="978" y="125"/>
                      <a:pt x="978" y="125"/>
                    </a:cubicBezTo>
                    <a:cubicBezTo>
                      <a:pt x="976" y="162"/>
                      <a:pt x="976" y="162"/>
                      <a:pt x="976" y="162"/>
                    </a:cubicBezTo>
                    <a:cubicBezTo>
                      <a:pt x="1022" y="218"/>
                      <a:pt x="1022" y="218"/>
                      <a:pt x="1022" y="218"/>
                    </a:cubicBezTo>
                    <a:cubicBezTo>
                      <a:pt x="1040" y="218"/>
                      <a:pt x="1040" y="218"/>
                      <a:pt x="1040" y="218"/>
                    </a:cubicBezTo>
                    <a:cubicBezTo>
                      <a:pt x="1039" y="253"/>
                      <a:pt x="1039" y="253"/>
                      <a:pt x="1039" y="253"/>
                    </a:cubicBezTo>
                    <a:cubicBezTo>
                      <a:pt x="1055" y="284"/>
                      <a:pt x="1055" y="284"/>
                      <a:pt x="1055" y="284"/>
                    </a:cubicBezTo>
                    <a:cubicBezTo>
                      <a:pt x="1050" y="343"/>
                      <a:pt x="1050" y="343"/>
                      <a:pt x="1050" y="343"/>
                    </a:cubicBezTo>
                    <a:cubicBezTo>
                      <a:pt x="1021" y="346"/>
                      <a:pt x="1021" y="346"/>
                      <a:pt x="1021" y="346"/>
                    </a:cubicBezTo>
                    <a:cubicBezTo>
                      <a:pt x="1011" y="315"/>
                      <a:pt x="1011" y="315"/>
                      <a:pt x="1011" y="315"/>
                    </a:cubicBezTo>
                    <a:cubicBezTo>
                      <a:pt x="967" y="333"/>
                      <a:pt x="967" y="333"/>
                      <a:pt x="967" y="333"/>
                    </a:cubicBezTo>
                    <a:cubicBezTo>
                      <a:pt x="955" y="382"/>
                      <a:pt x="955" y="382"/>
                      <a:pt x="955" y="382"/>
                    </a:cubicBezTo>
                    <a:cubicBezTo>
                      <a:pt x="975" y="399"/>
                      <a:pt x="975" y="399"/>
                      <a:pt x="975" y="399"/>
                    </a:cubicBezTo>
                    <a:cubicBezTo>
                      <a:pt x="963" y="435"/>
                      <a:pt x="963" y="435"/>
                      <a:pt x="963" y="435"/>
                    </a:cubicBezTo>
                    <a:cubicBezTo>
                      <a:pt x="972" y="467"/>
                      <a:pt x="972" y="467"/>
                      <a:pt x="972" y="467"/>
                    </a:cubicBezTo>
                    <a:cubicBezTo>
                      <a:pt x="1004" y="468"/>
                      <a:pt x="1004" y="468"/>
                      <a:pt x="1004" y="468"/>
                    </a:cubicBezTo>
                    <a:cubicBezTo>
                      <a:pt x="1054" y="530"/>
                      <a:pt x="1054" y="530"/>
                      <a:pt x="1054" y="530"/>
                    </a:cubicBezTo>
                    <a:cubicBezTo>
                      <a:pt x="1041" y="558"/>
                      <a:pt x="1041" y="558"/>
                      <a:pt x="1041" y="558"/>
                    </a:cubicBezTo>
                    <a:cubicBezTo>
                      <a:pt x="1015" y="548"/>
                      <a:pt x="1015" y="548"/>
                      <a:pt x="1015" y="548"/>
                    </a:cubicBezTo>
                    <a:cubicBezTo>
                      <a:pt x="1000" y="558"/>
                      <a:pt x="1000" y="558"/>
                      <a:pt x="1000" y="558"/>
                    </a:cubicBezTo>
                    <a:cubicBezTo>
                      <a:pt x="1005" y="584"/>
                      <a:pt x="1005" y="584"/>
                      <a:pt x="1005" y="584"/>
                    </a:cubicBezTo>
                    <a:cubicBezTo>
                      <a:pt x="980" y="602"/>
                      <a:pt x="980" y="602"/>
                      <a:pt x="980" y="602"/>
                    </a:cubicBezTo>
                    <a:cubicBezTo>
                      <a:pt x="956" y="580"/>
                      <a:pt x="956" y="580"/>
                      <a:pt x="956" y="580"/>
                    </a:cubicBezTo>
                    <a:cubicBezTo>
                      <a:pt x="915" y="639"/>
                      <a:pt x="915" y="639"/>
                      <a:pt x="915" y="639"/>
                    </a:cubicBezTo>
                    <a:cubicBezTo>
                      <a:pt x="925" y="663"/>
                      <a:pt x="925" y="663"/>
                      <a:pt x="925" y="663"/>
                    </a:cubicBezTo>
                    <a:cubicBezTo>
                      <a:pt x="906" y="684"/>
                      <a:pt x="906" y="684"/>
                      <a:pt x="906" y="684"/>
                    </a:cubicBezTo>
                    <a:cubicBezTo>
                      <a:pt x="888" y="675"/>
                      <a:pt x="888" y="675"/>
                      <a:pt x="888" y="675"/>
                    </a:cubicBezTo>
                    <a:cubicBezTo>
                      <a:pt x="827" y="733"/>
                      <a:pt x="827" y="733"/>
                      <a:pt x="827" y="733"/>
                    </a:cubicBezTo>
                    <a:cubicBezTo>
                      <a:pt x="827" y="733"/>
                      <a:pt x="842" y="757"/>
                      <a:pt x="862" y="779"/>
                    </a:cubicBezTo>
                    <a:cubicBezTo>
                      <a:pt x="881" y="800"/>
                      <a:pt x="900" y="823"/>
                      <a:pt x="936" y="806"/>
                    </a:cubicBezTo>
                    <a:cubicBezTo>
                      <a:pt x="968" y="792"/>
                      <a:pt x="1030" y="767"/>
                      <a:pt x="1050" y="757"/>
                    </a:cubicBezTo>
                    <a:cubicBezTo>
                      <a:pt x="1082" y="742"/>
                      <a:pt x="1107" y="752"/>
                      <a:pt x="1126" y="779"/>
                    </a:cubicBezTo>
                    <a:cubicBezTo>
                      <a:pt x="1145" y="805"/>
                      <a:pt x="1158" y="834"/>
                      <a:pt x="1160" y="871"/>
                    </a:cubicBezTo>
                    <a:cubicBezTo>
                      <a:pt x="1162" y="907"/>
                      <a:pt x="1158" y="928"/>
                      <a:pt x="1176" y="965"/>
                    </a:cubicBezTo>
                    <a:cubicBezTo>
                      <a:pt x="1193" y="1002"/>
                      <a:pt x="1218" y="1021"/>
                      <a:pt x="1212" y="1041"/>
                    </a:cubicBezTo>
                    <a:cubicBezTo>
                      <a:pt x="1205" y="1061"/>
                      <a:pt x="1202" y="1061"/>
                      <a:pt x="1186" y="1067"/>
                    </a:cubicBezTo>
                    <a:cubicBezTo>
                      <a:pt x="1176" y="1071"/>
                      <a:pt x="1163" y="1070"/>
                      <a:pt x="1167" y="1096"/>
                    </a:cubicBezTo>
                    <a:cubicBezTo>
                      <a:pt x="1171" y="1123"/>
                      <a:pt x="1179" y="1236"/>
                      <a:pt x="1182" y="1258"/>
                    </a:cubicBezTo>
                    <a:cubicBezTo>
                      <a:pt x="1184" y="1279"/>
                      <a:pt x="1185" y="1288"/>
                      <a:pt x="1196" y="1301"/>
                    </a:cubicBezTo>
                    <a:cubicBezTo>
                      <a:pt x="1207" y="1313"/>
                      <a:pt x="1221" y="1318"/>
                      <a:pt x="1213" y="1342"/>
                    </a:cubicBezTo>
                    <a:cubicBezTo>
                      <a:pt x="1207" y="1364"/>
                      <a:pt x="1202" y="1386"/>
                      <a:pt x="1203" y="1401"/>
                    </a:cubicBezTo>
                    <a:cubicBezTo>
                      <a:pt x="1204" y="1415"/>
                      <a:pt x="1213" y="1431"/>
                      <a:pt x="1188" y="1459"/>
                    </a:cubicBezTo>
                    <a:cubicBezTo>
                      <a:pt x="1163" y="1486"/>
                      <a:pt x="1151" y="1504"/>
                      <a:pt x="1148" y="1530"/>
                    </a:cubicBezTo>
                    <a:cubicBezTo>
                      <a:pt x="1146" y="1556"/>
                      <a:pt x="1143" y="1566"/>
                      <a:pt x="1128" y="1587"/>
                    </a:cubicBezTo>
                    <a:cubicBezTo>
                      <a:pt x="1112" y="1609"/>
                      <a:pt x="1066" y="1679"/>
                      <a:pt x="1050" y="1697"/>
                    </a:cubicBezTo>
                    <a:cubicBezTo>
                      <a:pt x="971" y="1614"/>
                      <a:pt x="971" y="1614"/>
                      <a:pt x="971" y="1614"/>
                    </a:cubicBezTo>
                    <a:cubicBezTo>
                      <a:pt x="930" y="1626"/>
                      <a:pt x="930" y="1626"/>
                      <a:pt x="930" y="1626"/>
                    </a:cubicBezTo>
                    <a:cubicBezTo>
                      <a:pt x="902" y="1599"/>
                      <a:pt x="902" y="1599"/>
                      <a:pt x="902" y="1599"/>
                    </a:cubicBezTo>
                    <a:cubicBezTo>
                      <a:pt x="864" y="1610"/>
                      <a:pt x="864" y="1610"/>
                      <a:pt x="864" y="1610"/>
                    </a:cubicBezTo>
                    <a:cubicBezTo>
                      <a:pt x="822" y="1608"/>
                      <a:pt x="822" y="1608"/>
                      <a:pt x="822" y="1608"/>
                    </a:cubicBezTo>
                    <a:cubicBezTo>
                      <a:pt x="800" y="1561"/>
                      <a:pt x="800" y="1561"/>
                      <a:pt x="800" y="1561"/>
                    </a:cubicBezTo>
                    <a:cubicBezTo>
                      <a:pt x="730" y="1564"/>
                      <a:pt x="730" y="1564"/>
                      <a:pt x="730" y="1564"/>
                    </a:cubicBezTo>
                    <a:cubicBezTo>
                      <a:pt x="639" y="1464"/>
                      <a:pt x="639" y="1464"/>
                      <a:pt x="639" y="1464"/>
                    </a:cubicBezTo>
                    <a:cubicBezTo>
                      <a:pt x="600" y="1429"/>
                      <a:pt x="600" y="1429"/>
                      <a:pt x="600" y="1429"/>
                    </a:cubicBezTo>
                    <a:cubicBezTo>
                      <a:pt x="614" y="1401"/>
                      <a:pt x="614" y="1401"/>
                      <a:pt x="614" y="1401"/>
                    </a:cubicBezTo>
                    <a:cubicBezTo>
                      <a:pt x="645" y="1408"/>
                      <a:pt x="645" y="1408"/>
                      <a:pt x="645" y="1408"/>
                    </a:cubicBezTo>
                    <a:cubicBezTo>
                      <a:pt x="679" y="1318"/>
                      <a:pt x="679" y="1318"/>
                      <a:pt x="679" y="1318"/>
                    </a:cubicBezTo>
                    <a:cubicBezTo>
                      <a:pt x="665" y="1289"/>
                      <a:pt x="665" y="1289"/>
                      <a:pt x="665" y="1289"/>
                    </a:cubicBezTo>
                    <a:cubicBezTo>
                      <a:pt x="629" y="1297"/>
                      <a:pt x="629" y="1297"/>
                      <a:pt x="629" y="1297"/>
                    </a:cubicBezTo>
                    <a:cubicBezTo>
                      <a:pt x="586" y="1241"/>
                      <a:pt x="586" y="1241"/>
                      <a:pt x="586" y="1241"/>
                    </a:cubicBezTo>
                    <a:cubicBezTo>
                      <a:pt x="600" y="1182"/>
                      <a:pt x="600" y="1182"/>
                      <a:pt x="600" y="1182"/>
                    </a:cubicBezTo>
                    <a:cubicBezTo>
                      <a:pt x="591" y="1150"/>
                      <a:pt x="591" y="1150"/>
                      <a:pt x="591" y="1150"/>
                    </a:cubicBezTo>
                    <a:cubicBezTo>
                      <a:pt x="558" y="1138"/>
                      <a:pt x="558" y="1138"/>
                      <a:pt x="558" y="1138"/>
                    </a:cubicBezTo>
                    <a:cubicBezTo>
                      <a:pt x="540" y="1154"/>
                      <a:pt x="540" y="1154"/>
                      <a:pt x="540" y="1154"/>
                    </a:cubicBezTo>
                    <a:cubicBezTo>
                      <a:pt x="494" y="1145"/>
                      <a:pt x="494" y="1145"/>
                      <a:pt x="494" y="1145"/>
                    </a:cubicBezTo>
                    <a:cubicBezTo>
                      <a:pt x="492" y="1122"/>
                      <a:pt x="492" y="1122"/>
                      <a:pt x="492" y="1122"/>
                    </a:cubicBezTo>
                    <a:cubicBezTo>
                      <a:pt x="429" y="1112"/>
                      <a:pt x="429" y="1112"/>
                      <a:pt x="429" y="1112"/>
                    </a:cubicBezTo>
                    <a:cubicBezTo>
                      <a:pt x="371" y="1078"/>
                      <a:pt x="371" y="1078"/>
                      <a:pt x="371" y="1078"/>
                    </a:cubicBezTo>
                    <a:cubicBezTo>
                      <a:pt x="289" y="1113"/>
                      <a:pt x="289" y="1113"/>
                      <a:pt x="289" y="1113"/>
                    </a:cubicBezTo>
                    <a:cubicBezTo>
                      <a:pt x="279" y="1142"/>
                      <a:pt x="279" y="1142"/>
                      <a:pt x="279" y="1142"/>
                    </a:cubicBezTo>
                    <a:cubicBezTo>
                      <a:pt x="238" y="1151"/>
                      <a:pt x="238" y="1151"/>
                      <a:pt x="238" y="1151"/>
                    </a:cubicBezTo>
                    <a:cubicBezTo>
                      <a:pt x="219" y="1133"/>
                      <a:pt x="219" y="1133"/>
                      <a:pt x="219" y="1133"/>
                    </a:cubicBezTo>
                    <a:cubicBezTo>
                      <a:pt x="170" y="1145"/>
                      <a:pt x="170" y="1145"/>
                      <a:pt x="170" y="1145"/>
                    </a:cubicBezTo>
                    <a:cubicBezTo>
                      <a:pt x="160" y="1162"/>
                      <a:pt x="160" y="1162"/>
                      <a:pt x="160" y="1162"/>
                    </a:cubicBezTo>
                    <a:cubicBezTo>
                      <a:pt x="120" y="1164"/>
                      <a:pt x="120" y="1164"/>
                      <a:pt x="120" y="1164"/>
                    </a:cubicBezTo>
                    <a:cubicBezTo>
                      <a:pt x="81" y="1132"/>
                      <a:pt x="81" y="1132"/>
                      <a:pt x="81" y="1132"/>
                    </a:cubicBezTo>
                    <a:cubicBezTo>
                      <a:pt x="55" y="1130"/>
                      <a:pt x="55" y="1130"/>
                      <a:pt x="55" y="1130"/>
                    </a:cubicBezTo>
                    <a:cubicBezTo>
                      <a:pt x="57" y="1111"/>
                      <a:pt x="57" y="1111"/>
                      <a:pt x="57" y="1111"/>
                    </a:cubicBezTo>
                    <a:cubicBezTo>
                      <a:pt x="87" y="1026"/>
                      <a:pt x="87" y="1026"/>
                      <a:pt x="87" y="1026"/>
                    </a:cubicBezTo>
                    <a:cubicBezTo>
                      <a:pt x="135" y="1013"/>
                      <a:pt x="135" y="1013"/>
                      <a:pt x="135" y="1013"/>
                    </a:cubicBezTo>
                    <a:cubicBezTo>
                      <a:pt x="149" y="943"/>
                      <a:pt x="149" y="943"/>
                      <a:pt x="149" y="943"/>
                    </a:cubicBezTo>
                    <a:cubicBezTo>
                      <a:pt x="97" y="896"/>
                      <a:pt x="97" y="896"/>
                      <a:pt x="97" y="896"/>
                    </a:cubicBezTo>
                    <a:cubicBezTo>
                      <a:pt x="59" y="903"/>
                      <a:pt x="59" y="903"/>
                      <a:pt x="59" y="903"/>
                    </a:cubicBezTo>
                    <a:cubicBezTo>
                      <a:pt x="0" y="766"/>
                      <a:pt x="0" y="766"/>
                      <a:pt x="0" y="766"/>
                    </a:cubicBezTo>
                    <a:cubicBezTo>
                      <a:pt x="17" y="657"/>
                      <a:pt x="17" y="657"/>
                      <a:pt x="17" y="657"/>
                    </a:cubicBezTo>
                    <a:cubicBezTo>
                      <a:pt x="45" y="586"/>
                      <a:pt x="45" y="586"/>
                      <a:pt x="45" y="586"/>
                    </a:cubicBezTo>
                    <a:cubicBezTo>
                      <a:pt x="104" y="554"/>
                      <a:pt x="104" y="554"/>
                      <a:pt x="104" y="554"/>
                    </a:cubicBezTo>
                    <a:cubicBezTo>
                      <a:pt x="99" y="533"/>
                      <a:pt x="99" y="533"/>
                      <a:pt x="99" y="533"/>
                    </a:cubicBezTo>
                    <a:cubicBezTo>
                      <a:pt x="128" y="519"/>
                      <a:pt x="128" y="519"/>
                      <a:pt x="128" y="519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sp>
            <p:nvSpPr>
              <p:cNvPr id="100" name="Freeform 133"/>
              <p:cNvSpPr>
                <a:spLocks/>
              </p:cNvSpPr>
              <p:nvPr/>
            </p:nvSpPr>
            <p:spPr bwMode="auto">
              <a:xfrm>
                <a:off x="4294115" y="3008216"/>
                <a:ext cx="1491137" cy="1500143"/>
              </a:xfrm>
              <a:custGeom>
                <a:avLst/>
                <a:gdLst>
                  <a:gd name="T0" fmla="*/ 1769 w 3648"/>
                  <a:gd name="T1" fmla="*/ 290 h 3683"/>
                  <a:gd name="T2" fmla="*/ 1759 w 3648"/>
                  <a:gd name="T3" fmla="*/ 98 h 3683"/>
                  <a:gd name="T4" fmla="*/ 1981 w 3648"/>
                  <a:gd name="T5" fmla="*/ 122 h 3683"/>
                  <a:gd name="T6" fmla="*/ 2257 w 3648"/>
                  <a:gd name="T7" fmla="*/ 228 h 3683"/>
                  <a:gd name="T8" fmla="*/ 2193 w 3648"/>
                  <a:gd name="T9" fmla="*/ 496 h 3683"/>
                  <a:gd name="T10" fmla="*/ 2271 w 3648"/>
                  <a:gd name="T11" fmla="*/ 606 h 3683"/>
                  <a:gd name="T12" fmla="*/ 2107 w 3648"/>
                  <a:gd name="T13" fmla="*/ 704 h 3683"/>
                  <a:gd name="T14" fmla="*/ 2307 w 3648"/>
                  <a:gd name="T15" fmla="*/ 734 h 3683"/>
                  <a:gd name="T16" fmla="*/ 2520 w 3648"/>
                  <a:gd name="T17" fmla="*/ 682 h 3683"/>
                  <a:gd name="T18" fmla="*/ 2784 w 3648"/>
                  <a:gd name="T19" fmla="*/ 604 h 3683"/>
                  <a:gd name="T20" fmla="*/ 2724 w 3648"/>
                  <a:gd name="T21" fmla="*/ 340 h 3683"/>
                  <a:gd name="T22" fmla="*/ 2572 w 3648"/>
                  <a:gd name="T23" fmla="*/ 134 h 3683"/>
                  <a:gd name="T24" fmla="*/ 2706 w 3648"/>
                  <a:gd name="T25" fmla="*/ 86 h 3683"/>
                  <a:gd name="T26" fmla="*/ 2890 w 3648"/>
                  <a:gd name="T27" fmla="*/ 18 h 3683"/>
                  <a:gd name="T28" fmla="*/ 2972 w 3648"/>
                  <a:gd name="T29" fmla="*/ 228 h 3683"/>
                  <a:gd name="T30" fmla="*/ 3214 w 3648"/>
                  <a:gd name="T31" fmla="*/ 192 h 3683"/>
                  <a:gd name="T32" fmla="*/ 3438 w 3648"/>
                  <a:gd name="T33" fmla="*/ 78 h 3683"/>
                  <a:gd name="T34" fmla="*/ 3402 w 3648"/>
                  <a:gd name="T35" fmla="*/ 316 h 3683"/>
                  <a:gd name="T36" fmla="*/ 3410 w 3648"/>
                  <a:gd name="T37" fmla="*/ 562 h 3683"/>
                  <a:gd name="T38" fmla="*/ 3324 w 3648"/>
                  <a:gd name="T39" fmla="*/ 783 h 3683"/>
                  <a:gd name="T40" fmla="*/ 3464 w 3648"/>
                  <a:gd name="T41" fmla="*/ 959 h 3683"/>
                  <a:gd name="T42" fmla="*/ 3606 w 3648"/>
                  <a:gd name="T43" fmla="*/ 1159 h 3683"/>
                  <a:gd name="T44" fmla="*/ 3648 w 3648"/>
                  <a:gd name="T45" fmla="*/ 1321 h 3683"/>
                  <a:gd name="T46" fmla="*/ 3524 w 3648"/>
                  <a:gd name="T47" fmla="*/ 1637 h 3683"/>
                  <a:gd name="T48" fmla="*/ 3318 w 3648"/>
                  <a:gd name="T49" fmla="*/ 1896 h 3683"/>
                  <a:gd name="T50" fmla="*/ 3120 w 3648"/>
                  <a:gd name="T51" fmla="*/ 1850 h 3683"/>
                  <a:gd name="T52" fmla="*/ 2892 w 3648"/>
                  <a:gd name="T53" fmla="*/ 2016 h 3683"/>
                  <a:gd name="T54" fmla="*/ 2926 w 3648"/>
                  <a:gd name="T55" fmla="*/ 2152 h 3683"/>
                  <a:gd name="T56" fmla="*/ 2914 w 3648"/>
                  <a:gd name="T57" fmla="*/ 2338 h 3683"/>
                  <a:gd name="T58" fmla="*/ 2724 w 3648"/>
                  <a:gd name="T59" fmla="*/ 2384 h 3683"/>
                  <a:gd name="T60" fmla="*/ 2646 w 3648"/>
                  <a:gd name="T61" fmla="*/ 2580 h 3683"/>
                  <a:gd name="T62" fmla="*/ 2452 w 3648"/>
                  <a:gd name="T63" fmla="*/ 2756 h 3683"/>
                  <a:gd name="T64" fmla="*/ 2301 w 3648"/>
                  <a:gd name="T65" fmla="*/ 3053 h 3683"/>
                  <a:gd name="T66" fmla="*/ 2177 w 3648"/>
                  <a:gd name="T67" fmla="*/ 2866 h 3683"/>
                  <a:gd name="T68" fmla="*/ 2047 w 3648"/>
                  <a:gd name="T69" fmla="*/ 2770 h 3683"/>
                  <a:gd name="T70" fmla="*/ 1929 w 3648"/>
                  <a:gd name="T71" fmla="*/ 2640 h 3683"/>
                  <a:gd name="T72" fmla="*/ 1837 w 3648"/>
                  <a:gd name="T73" fmla="*/ 2826 h 3683"/>
                  <a:gd name="T74" fmla="*/ 1665 w 3648"/>
                  <a:gd name="T75" fmla="*/ 2999 h 3683"/>
                  <a:gd name="T76" fmla="*/ 1537 w 3648"/>
                  <a:gd name="T77" fmla="*/ 3115 h 3683"/>
                  <a:gd name="T78" fmla="*/ 1059 w 3648"/>
                  <a:gd name="T79" fmla="*/ 3283 h 3683"/>
                  <a:gd name="T80" fmla="*/ 927 w 3648"/>
                  <a:gd name="T81" fmla="*/ 3447 h 3683"/>
                  <a:gd name="T82" fmla="*/ 871 w 3648"/>
                  <a:gd name="T83" fmla="*/ 3641 h 3683"/>
                  <a:gd name="T84" fmla="*/ 598 w 3648"/>
                  <a:gd name="T85" fmla="*/ 3609 h 3683"/>
                  <a:gd name="T86" fmla="*/ 450 w 3648"/>
                  <a:gd name="T87" fmla="*/ 3573 h 3683"/>
                  <a:gd name="T88" fmla="*/ 366 w 3648"/>
                  <a:gd name="T89" fmla="*/ 3467 h 3683"/>
                  <a:gd name="T90" fmla="*/ 174 w 3648"/>
                  <a:gd name="T91" fmla="*/ 3077 h 3683"/>
                  <a:gd name="T92" fmla="*/ 196 w 3648"/>
                  <a:gd name="T93" fmla="*/ 2824 h 3683"/>
                  <a:gd name="T94" fmla="*/ 0 w 3648"/>
                  <a:gd name="T95" fmla="*/ 2626 h 3683"/>
                  <a:gd name="T96" fmla="*/ 368 w 3648"/>
                  <a:gd name="T97" fmla="*/ 2318 h 3683"/>
                  <a:gd name="T98" fmla="*/ 450 w 3648"/>
                  <a:gd name="T99" fmla="*/ 1886 h 3683"/>
                  <a:gd name="T100" fmla="*/ 262 w 3648"/>
                  <a:gd name="T101" fmla="*/ 1335 h 3683"/>
                  <a:gd name="T102" fmla="*/ 324 w 3648"/>
                  <a:gd name="T103" fmla="*/ 1277 h 3683"/>
                  <a:gd name="T104" fmla="*/ 456 w 3648"/>
                  <a:gd name="T105" fmla="*/ 1115 h 3683"/>
                  <a:gd name="T106" fmla="*/ 654 w 3648"/>
                  <a:gd name="T107" fmla="*/ 1157 h 3683"/>
                  <a:gd name="T108" fmla="*/ 1047 w 3648"/>
                  <a:gd name="T109" fmla="*/ 883 h 3683"/>
                  <a:gd name="T110" fmla="*/ 1169 w 3648"/>
                  <a:gd name="T111" fmla="*/ 636 h 3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48" h="3683">
                    <a:moveTo>
                      <a:pt x="1357" y="462"/>
                    </a:moveTo>
                    <a:lnTo>
                      <a:pt x="1517" y="460"/>
                    </a:lnTo>
                    <a:lnTo>
                      <a:pt x="1769" y="290"/>
                    </a:lnTo>
                    <a:lnTo>
                      <a:pt x="1755" y="232"/>
                    </a:lnTo>
                    <a:lnTo>
                      <a:pt x="1831" y="130"/>
                    </a:lnTo>
                    <a:lnTo>
                      <a:pt x="1759" y="98"/>
                    </a:lnTo>
                    <a:lnTo>
                      <a:pt x="1841" y="0"/>
                    </a:lnTo>
                    <a:lnTo>
                      <a:pt x="1963" y="62"/>
                    </a:lnTo>
                    <a:lnTo>
                      <a:pt x="1981" y="122"/>
                    </a:lnTo>
                    <a:lnTo>
                      <a:pt x="2097" y="180"/>
                    </a:lnTo>
                    <a:lnTo>
                      <a:pt x="2173" y="168"/>
                    </a:lnTo>
                    <a:lnTo>
                      <a:pt x="2257" y="228"/>
                    </a:lnTo>
                    <a:lnTo>
                      <a:pt x="2271" y="290"/>
                    </a:lnTo>
                    <a:lnTo>
                      <a:pt x="2171" y="454"/>
                    </a:lnTo>
                    <a:lnTo>
                      <a:pt x="2193" y="496"/>
                    </a:lnTo>
                    <a:lnTo>
                      <a:pt x="2285" y="498"/>
                    </a:lnTo>
                    <a:lnTo>
                      <a:pt x="2315" y="604"/>
                    </a:lnTo>
                    <a:lnTo>
                      <a:pt x="2271" y="606"/>
                    </a:lnTo>
                    <a:lnTo>
                      <a:pt x="2241" y="656"/>
                    </a:lnTo>
                    <a:lnTo>
                      <a:pt x="2179" y="652"/>
                    </a:lnTo>
                    <a:lnTo>
                      <a:pt x="2107" y="704"/>
                    </a:lnTo>
                    <a:lnTo>
                      <a:pt x="2123" y="781"/>
                    </a:lnTo>
                    <a:lnTo>
                      <a:pt x="2207" y="787"/>
                    </a:lnTo>
                    <a:lnTo>
                      <a:pt x="2307" y="734"/>
                    </a:lnTo>
                    <a:lnTo>
                      <a:pt x="2353" y="757"/>
                    </a:lnTo>
                    <a:lnTo>
                      <a:pt x="2482" y="742"/>
                    </a:lnTo>
                    <a:lnTo>
                      <a:pt x="2520" y="682"/>
                    </a:lnTo>
                    <a:lnTo>
                      <a:pt x="2578" y="654"/>
                    </a:lnTo>
                    <a:lnTo>
                      <a:pt x="2666" y="704"/>
                    </a:lnTo>
                    <a:lnTo>
                      <a:pt x="2784" y="604"/>
                    </a:lnTo>
                    <a:lnTo>
                      <a:pt x="2768" y="556"/>
                    </a:lnTo>
                    <a:lnTo>
                      <a:pt x="2706" y="542"/>
                    </a:lnTo>
                    <a:lnTo>
                      <a:pt x="2724" y="340"/>
                    </a:lnTo>
                    <a:lnTo>
                      <a:pt x="2610" y="220"/>
                    </a:lnTo>
                    <a:lnTo>
                      <a:pt x="2548" y="210"/>
                    </a:lnTo>
                    <a:lnTo>
                      <a:pt x="2572" y="134"/>
                    </a:lnTo>
                    <a:lnTo>
                      <a:pt x="2634" y="156"/>
                    </a:lnTo>
                    <a:lnTo>
                      <a:pt x="2700" y="126"/>
                    </a:lnTo>
                    <a:lnTo>
                      <a:pt x="2706" y="86"/>
                    </a:lnTo>
                    <a:lnTo>
                      <a:pt x="2750" y="58"/>
                    </a:lnTo>
                    <a:lnTo>
                      <a:pt x="2814" y="70"/>
                    </a:lnTo>
                    <a:lnTo>
                      <a:pt x="2890" y="18"/>
                    </a:lnTo>
                    <a:lnTo>
                      <a:pt x="2934" y="54"/>
                    </a:lnTo>
                    <a:lnTo>
                      <a:pt x="2944" y="186"/>
                    </a:lnTo>
                    <a:lnTo>
                      <a:pt x="2972" y="228"/>
                    </a:lnTo>
                    <a:lnTo>
                      <a:pt x="3114" y="196"/>
                    </a:lnTo>
                    <a:lnTo>
                      <a:pt x="3158" y="212"/>
                    </a:lnTo>
                    <a:lnTo>
                      <a:pt x="3214" y="192"/>
                    </a:lnTo>
                    <a:lnTo>
                      <a:pt x="3216" y="140"/>
                    </a:lnTo>
                    <a:lnTo>
                      <a:pt x="3346" y="24"/>
                    </a:lnTo>
                    <a:lnTo>
                      <a:pt x="3438" y="78"/>
                    </a:lnTo>
                    <a:lnTo>
                      <a:pt x="3408" y="146"/>
                    </a:lnTo>
                    <a:lnTo>
                      <a:pt x="3434" y="192"/>
                    </a:lnTo>
                    <a:lnTo>
                      <a:pt x="3402" y="316"/>
                    </a:lnTo>
                    <a:lnTo>
                      <a:pt x="3336" y="352"/>
                    </a:lnTo>
                    <a:lnTo>
                      <a:pt x="3286" y="544"/>
                    </a:lnTo>
                    <a:lnTo>
                      <a:pt x="3410" y="562"/>
                    </a:lnTo>
                    <a:lnTo>
                      <a:pt x="3406" y="672"/>
                    </a:lnTo>
                    <a:lnTo>
                      <a:pt x="3310" y="654"/>
                    </a:lnTo>
                    <a:lnTo>
                      <a:pt x="3324" y="783"/>
                    </a:lnTo>
                    <a:lnTo>
                      <a:pt x="3420" y="813"/>
                    </a:lnTo>
                    <a:lnTo>
                      <a:pt x="3500" y="889"/>
                    </a:lnTo>
                    <a:lnTo>
                      <a:pt x="3464" y="959"/>
                    </a:lnTo>
                    <a:lnTo>
                      <a:pt x="3474" y="1065"/>
                    </a:lnTo>
                    <a:lnTo>
                      <a:pt x="3540" y="1041"/>
                    </a:lnTo>
                    <a:lnTo>
                      <a:pt x="3606" y="1159"/>
                    </a:lnTo>
                    <a:lnTo>
                      <a:pt x="3572" y="1233"/>
                    </a:lnTo>
                    <a:lnTo>
                      <a:pt x="3636" y="1253"/>
                    </a:lnTo>
                    <a:lnTo>
                      <a:pt x="3648" y="1321"/>
                    </a:lnTo>
                    <a:lnTo>
                      <a:pt x="3598" y="1421"/>
                    </a:lnTo>
                    <a:lnTo>
                      <a:pt x="3584" y="1601"/>
                    </a:lnTo>
                    <a:lnTo>
                      <a:pt x="3524" y="1637"/>
                    </a:lnTo>
                    <a:lnTo>
                      <a:pt x="3560" y="1691"/>
                    </a:lnTo>
                    <a:lnTo>
                      <a:pt x="3406" y="1896"/>
                    </a:lnTo>
                    <a:lnTo>
                      <a:pt x="3318" y="1896"/>
                    </a:lnTo>
                    <a:lnTo>
                      <a:pt x="3306" y="1834"/>
                    </a:lnTo>
                    <a:lnTo>
                      <a:pt x="3206" y="1795"/>
                    </a:lnTo>
                    <a:lnTo>
                      <a:pt x="3120" y="1850"/>
                    </a:lnTo>
                    <a:lnTo>
                      <a:pt x="3158" y="1930"/>
                    </a:lnTo>
                    <a:lnTo>
                      <a:pt x="3118" y="2008"/>
                    </a:lnTo>
                    <a:lnTo>
                      <a:pt x="2892" y="2016"/>
                    </a:lnTo>
                    <a:lnTo>
                      <a:pt x="2794" y="2146"/>
                    </a:lnTo>
                    <a:lnTo>
                      <a:pt x="2836" y="2210"/>
                    </a:lnTo>
                    <a:lnTo>
                      <a:pt x="2926" y="2152"/>
                    </a:lnTo>
                    <a:lnTo>
                      <a:pt x="2974" y="2174"/>
                    </a:lnTo>
                    <a:lnTo>
                      <a:pt x="2960" y="2298"/>
                    </a:lnTo>
                    <a:lnTo>
                      <a:pt x="2914" y="2338"/>
                    </a:lnTo>
                    <a:lnTo>
                      <a:pt x="2924" y="2380"/>
                    </a:lnTo>
                    <a:lnTo>
                      <a:pt x="2892" y="2414"/>
                    </a:lnTo>
                    <a:lnTo>
                      <a:pt x="2724" y="2384"/>
                    </a:lnTo>
                    <a:lnTo>
                      <a:pt x="2666" y="2444"/>
                    </a:lnTo>
                    <a:lnTo>
                      <a:pt x="2696" y="2500"/>
                    </a:lnTo>
                    <a:lnTo>
                      <a:pt x="2646" y="2580"/>
                    </a:lnTo>
                    <a:lnTo>
                      <a:pt x="2636" y="2688"/>
                    </a:lnTo>
                    <a:lnTo>
                      <a:pt x="2532" y="2776"/>
                    </a:lnTo>
                    <a:lnTo>
                      <a:pt x="2452" y="2756"/>
                    </a:lnTo>
                    <a:lnTo>
                      <a:pt x="2329" y="2888"/>
                    </a:lnTo>
                    <a:lnTo>
                      <a:pt x="2339" y="2983"/>
                    </a:lnTo>
                    <a:lnTo>
                      <a:pt x="2301" y="3053"/>
                    </a:lnTo>
                    <a:lnTo>
                      <a:pt x="2265" y="3053"/>
                    </a:lnTo>
                    <a:lnTo>
                      <a:pt x="2173" y="2941"/>
                    </a:lnTo>
                    <a:lnTo>
                      <a:pt x="2177" y="2866"/>
                    </a:lnTo>
                    <a:lnTo>
                      <a:pt x="2119" y="2800"/>
                    </a:lnTo>
                    <a:lnTo>
                      <a:pt x="2083" y="2798"/>
                    </a:lnTo>
                    <a:lnTo>
                      <a:pt x="2047" y="2770"/>
                    </a:lnTo>
                    <a:lnTo>
                      <a:pt x="2065" y="2698"/>
                    </a:lnTo>
                    <a:lnTo>
                      <a:pt x="1985" y="2616"/>
                    </a:lnTo>
                    <a:lnTo>
                      <a:pt x="1929" y="2640"/>
                    </a:lnTo>
                    <a:lnTo>
                      <a:pt x="1949" y="2730"/>
                    </a:lnTo>
                    <a:lnTo>
                      <a:pt x="1929" y="2780"/>
                    </a:lnTo>
                    <a:lnTo>
                      <a:pt x="1837" y="2826"/>
                    </a:lnTo>
                    <a:lnTo>
                      <a:pt x="1845" y="2884"/>
                    </a:lnTo>
                    <a:lnTo>
                      <a:pt x="1799" y="2955"/>
                    </a:lnTo>
                    <a:lnTo>
                      <a:pt x="1665" y="2999"/>
                    </a:lnTo>
                    <a:lnTo>
                      <a:pt x="1619" y="2979"/>
                    </a:lnTo>
                    <a:lnTo>
                      <a:pt x="1569" y="2997"/>
                    </a:lnTo>
                    <a:lnTo>
                      <a:pt x="1537" y="3115"/>
                    </a:lnTo>
                    <a:lnTo>
                      <a:pt x="1387" y="3169"/>
                    </a:lnTo>
                    <a:lnTo>
                      <a:pt x="1337" y="3161"/>
                    </a:lnTo>
                    <a:lnTo>
                      <a:pt x="1059" y="3283"/>
                    </a:lnTo>
                    <a:lnTo>
                      <a:pt x="1009" y="3371"/>
                    </a:lnTo>
                    <a:lnTo>
                      <a:pt x="1023" y="3417"/>
                    </a:lnTo>
                    <a:lnTo>
                      <a:pt x="927" y="3447"/>
                    </a:lnTo>
                    <a:lnTo>
                      <a:pt x="893" y="3415"/>
                    </a:lnTo>
                    <a:lnTo>
                      <a:pt x="815" y="3471"/>
                    </a:lnTo>
                    <a:lnTo>
                      <a:pt x="871" y="3641"/>
                    </a:lnTo>
                    <a:lnTo>
                      <a:pt x="754" y="3683"/>
                    </a:lnTo>
                    <a:lnTo>
                      <a:pt x="722" y="3637"/>
                    </a:lnTo>
                    <a:lnTo>
                      <a:pt x="598" y="3609"/>
                    </a:lnTo>
                    <a:lnTo>
                      <a:pt x="532" y="3655"/>
                    </a:lnTo>
                    <a:lnTo>
                      <a:pt x="506" y="3557"/>
                    </a:lnTo>
                    <a:lnTo>
                      <a:pt x="450" y="3573"/>
                    </a:lnTo>
                    <a:lnTo>
                      <a:pt x="476" y="3655"/>
                    </a:lnTo>
                    <a:lnTo>
                      <a:pt x="418" y="3683"/>
                    </a:lnTo>
                    <a:lnTo>
                      <a:pt x="366" y="3467"/>
                    </a:lnTo>
                    <a:lnTo>
                      <a:pt x="256" y="3279"/>
                    </a:lnTo>
                    <a:lnTo>
                      <a:pt x="318" y="3171"/>
                    </a:lnTo>
                    <a:lnTo>
                      <a:pt x="174" y="3077"/>
                    </a:lnTo>
                    <a:lnTo>
                      <a:pt x="104" y="2977"/>
                    </a:lnTo>
                    <a:lnTo>
                      <a:pt x="116" y="2862"/>
                    </a:lnTo>
                    <a:lnTo>
                      <a:pt x="196" y="2824"/>
                    </a:lnTo>
                    <a:lnTo>
                      <a:pt x="194" y="2724"/>
                    </a:lnTo>
                    <a:lnTo>
                      <a:pt x="96" y="2626"/>
                    </a:lnTo>
                    <a:lnTo>
                      <a:pt x="0" y="2626"/>
                    </a:lnTo>
                    <a:lnTo>
                      <a:pt x="0" y="2518"/>
                    </a:lnTo>
                    <a:lnTo>
                      <a:pt x="314" y="2388"/>
                    </a:lnTo>
                    <a:lnTo>
                      <a:pt x="368" y="2318"/>
                    </a:lnTo>
                    <a:lnTo>
                      <a:pt x="288" y="2204"/>
                    </a:lnTo>
                    <a:lnTo>
                      <a:pt x="386" y="2060"/>
                    </a:lnTo>
                    <a:lnTo>
                      <a:pt x="450" y="1886"/>
                    </a:lnTo>
                    <a:lnTo>
                      <a:pt x="438" y="1669"/>
                    </a:lnTo>
                    <a:lnTo>
                      <a:pt x="380" y="1621"/>
                    </a:lnTo>
                    <a:lnTo>
                      <a:pt x="262" y="1335"/>
                    </a:lnTo>
                    <a:lnTo>
                      <a:pt x="190" y="1299"/>
                    </a:lnTo>
                    <a:lnTo>
                      <a:pt x="210" y="1237"/>
                    </a:lnTo>
                    <a:lnTo>
                      <a:pt x="324" y="1277"/>
                    </a:lnTo>
                    <a:lnTo>
                      <a:pt x="406" y="1223"/>
                    </a:lnTo>
                    <a:lnTo>
                      <a:pt x="404" y="1147"/>
                    </a:lnTo>
                    <a:lnTo>
                      <a:pt x="456" y="1115"/>
                    </a:lnTo>
                    <a:lnTo>
                      <a:pt x="558" y="1235"/>
                    </a:lnTo>
                    <a:lnTo>
                      <a:pt x="622" y="1233"/>
                    </a:lnTo>
                    <a:lnTo>
                      <a:pt x="654" y="1157"/>
                    </a:lnTo>
                    <a:lnTo>
                      <a:pt x="991" y="1121"/>
                    </a:lnTo>
                    <a:lnTo>
                      <a:pt x="1103" y="971"/>
                    </a:lnTo>
                    <a:lnTo>
                      <a:pt x="1047" y="883"/>
                    </a:lnTo>
                    <a:lnTo>
                      <a:pt x="1089" y="724"/>
                    </a:lnTo>
                    <a:lnTo>
                      <a:pt x="1163" y="714"/>
                    </a:lnTo>
                    <a:lnTo>
                      <a:pt x="1169" y="636"/>
                    </a:lnTo>
                    <a:lnTo>
                      <a:pt x="1357" y="4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  <p:sp>
            <p:nvSpPr>
              <p:cNvPr id="101" name="Freeform 135"/>
              <p:cNvSpPr>
                <a:spLocks/>
              </p:cNvSpPr>
              <p:nvPr/>
            </p:nvSpPr>
            <p:spPr bwMode="auto">
              <a:xfrm>
                <a:off x="5060530" y="3652996"/>
                <a:ext cx="1062763" cy="1487516"/>
              </a:xfrm>
              <a:custGeom>
                <a:avLst/>
                <a:gdLst>
                  <a:gd name="T0" fmla="*/ 227 w 1299"/>
                  <a:gd name="T1" fmla="*/ 652 h 1824"/>
                  <a:gd name="T2" fmla="*/ 380 w 1299"/>
                  <a:gd name="T3" fmla="*/ 552 h 1824"/>
                  <a:gd name="T4" fmla="*/ 395 w 1299"/>
                  <a:gd name="T5" fmla="*/ 430 h 1824"/>
                  <a:gd name="T6" fmla="*/ 524 w 1299"/>
                  <a:gd name="T7" fmla="*/ 398 h 1824"/>
                  <a:gd name="T8" fmla="*/ 549 w 1299"/>
                  <a:gd name="T9" fmla="*/ 295 h 1824"/>
                  <a:gd name="T10" fmla="*/ 459 w 1299"/>
                  <a:gd name="T11" fmla="*/ 281 h 1824"/>
                  <a:gd name="T12" fmla="*/ 641 w 1299"/>
                  <a:gd name="T13" fmla="*/ 173 h 1824"/>
                  <a:gd name="T14" fmla="*/ 715 w 1299"/>
                  <a:gd name="T15" fmla="*/ 125 h 1824"/>
                  <a:gd name="T16" fmla="*/ 842 w 1299"/>
                  <a:gd name="T17" fmla="*/ 54 h 1824"/>
                  <a:gd name="T18" fmla="*/ 878 w 1299"/>
                  <a:gd name="T19" fmla="*/ 20 h 1824"/>
                  <a:gd name="T20" fmla="*/ 1017 w 1299"/>
                  <a:gd name="T21" fmla="*/ 0 h 1824"/>
                  <a:gd name="T22" fmla="*/ 1002 w 1299"/>
                  <a:gd name="T23" fmla="*/ 92 h 1824"/>
                  <a:gd name="T24" fmla="*/ 1004 w 1299"/>
                  <a:gd name="T25" fmla="*/ 189 h 1824"/>
                  <a:gd name="T26" fmla="*/ 980 w 1299"/>
                  <a:gd name="T27" fmla="*/ 270 h 1824"/>
                  <a:gd name="T28" fmla="*/ 1058 w 1299"/>
                  <a:gd name="T29" fmla="*/ 256 h 1824"/>
                  <a:gd name="T30" fmla="*/ 1059 w 1299"/>
                  <a:gd name="T31" fmla="*/ 190 h 1824"/>
                  <a:gd name="T32" fmla="*/ 1108 w 1299"/>
                  <a:gd name="T33" fmla="*/ 182 h 1824"/>
                  <a:gd name="T34" fmla="*/ 1181 w 1299"/>
                  <a:gd name="T35" fmla="*/ 286 h 1824"/>
                  <a:gd name="T36" fmla="*/ 1264 w 1299"/>
                  <a:gd name="T37" fmla="*/ 404 h 1824"/>
                  <a:gd name="T38" fmla="*/ 1248 w 1299"/>
                  <a:gd name="T39" fmla="*/ 508 h 1824"/>
                  <a:gd name="T40" fmla="*/ 1145 w 1299"/>
                  <a:gd name="T41" fmla="*/ 582 h 1824"/>
                  <a:gd name="T42" fmla="*/ 1215 w 1299"/>
                  <a:gd name="T43" fmla="*/ 626 h 1824"/>
                  <a:gd name="T44" fmla="*/ 1151 w 1299"/>
                  <a:gd name="T45" fmla="*/ 791 h 1824"/>
                  <a:gd name="T46" fmla="*/ 1242 w 1299"/>
                  <a:gd name="T47" fmla="*/ 801 h 1824"/>
                  <a:gd name="T48" fmla="*/ 1206 w 1299"/>
                  <a:gd name="T49" fmla="*/ 1014 h 1824"/>
                  <a:gd name="T50" fmla="*/ 1082 w 1299"/>
                  <a:gd name="T51" fmla="*/ 1016 h 1824"/>
                  <a:gd name="T52" fmla="*/ 953 w 1299"/>
                  <a:gd name="T53" fmla="*/ 1130 h 1824"/>
                  <a:gd name="T54" fmla="*/ 891 w 1299"/>
                  <a:gd name="T55" fmla="*/ 1244 h 1824"/>
                  <a:gd name="T56" fmla="*/ 765 w 1299"/>
                  <a:gd name="T57" fmla="*/ 1245 h 1824"/>
                  <a:gd name="T58" fmla="*/ 670 w 1299"/>
                  <a:gd name="T59" fmla="*/ 1251 h 1824"/>
                  <a:gd name="T60" fmla="*/ 646 w 1299"/>
                  <a:gd name="T61" fmla="*/ 1370 h 1824"/>
                  <a:gd name="T62" fmla="*/ 692 w 1299"/>
                  <a:gd name="T63" fmla="*/ 1549 h 1824"/>
                  <a:gd name="T64" fmla="*/ 693 w 1299"/>
                  <a:gd name="T65" fmla="*/ 1676 h 1824"/>
                  <a:gd name="T66" fmla="*/ 650 w 1299"/>
                  <a:gd name="T67" fmla="*/ 1706 h 1824"/>
                  <a:gd name="T68" fmla="*/ 609 w 1299"/>
                  <a:gd name="T69" fmla="*/ 1788 h 1824"/>
                  <a:gd name="T70" fmla="*/ 538 w 1299"/>
                  <a:gd name="T71" fmla="*/ 1805 h 1824"/>
                  <a:gd name="T72" fmla="*/ 589 w 1299"/>
                  <a:gd name="T73" fmla="*/ 1704 h 1824"/>
                  <a:gd name="T74" fmla="*/ 462 w 1299"/>
                  <a:gd name="T75" fmla="*/ 1641 h 1824"/>
                  <a:gd name="T76" fmla="*/ 442 w 1299"/>
                  <a:gd name="T77" fmla="*/ 1715 h 1824"/>
                  <a:gd name="T78" fmla="*/ 340 w 1299"/>
                  <a:gd name="T79" fmla="*/ 1612 h 1824"/>
                  <a:gd name="T80" fmla="*/ 349 w 1299"/>
                  <a:gd name="T81" fmla="*/ 1481 h 1824"/>
                  <a:gd name="T82" fmla="*/ 223 w 1299"/>
                  <a:gd name="T83" fmla="*/ 1273 h 1824"/>
                  <a:gd name="T84" fmla="*/ 0 w 1299"/>
                  <a:gd name="T85" fmla="*/ 1249 h 1824"/>
                  <a:gd name="T86" fmla="*/ 98 w 1299"/>
                  <a:gd name="T87" fmla="*/ 1179 h 1824"/>
                  <a:gd name="T88" fmla="*/ 153 w 1299"/>
                  <a:gd name="T89" fmla="*/ 1118 h 1824"/>
                  <a:gd name="T90" fmla="*/ 188 w 1299"/>
                  <a:gd name="T91" fmla="*/ 1064 h 1824"/>
                  <a:gd name="T92" fmla="*/ 177 w 1299"/>
                  <a:gd name="T93" fmla="*/ 984 h 1824"/>
                  <a:gd name="T94" fmla="*/ 148 w 1299"/>
                  <a:gd name="T95" fmla="*/ 915 h 1824"/>
                  <a:gd name="T96" fmla="*/ 184 w 1299"/>
                  <a:gd name="T97" fmla="*/ 831 h 1824"/>
                  <a:gd name="T98" fmla="*/ 228 w 1299"/>
                  <a:gd name="T99" fmla="*/ 800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99" h="1824">
                    <a:moveTo>
                      <a:pt x="213" y="734"/>
                    </a:moveTo>
                    <a:cubicBezTo>
                      <a:pt x="232" y="699"/>
                      <a:pt x="232" y="699"/>
                      <a:pt x="232" y="699"/>
                    </a:cubicBezTo>
                    <a:cubicBezTo>
                      <a:pt x="227" y="652"/>
                      <a:pt x="227" y="652"/>
                      <a:pt x="227" y="652"/>
                    </a:cubicBezTo>
                    <a:cubicBezTo>
                      <a:pt x="288" y="586"/>
                      <a:pt x="288" y="586"/>
                      <a:pt x="288" y="586"/>
                    </a:cubicBezTo>
                    <a:cubicBezTo>
                      <a:pt x="328" y="596"/>
                      <a:pt x="328" y="596"/>
                      <a:pt x="328" y="596"/>
                    </a:cubicBezTo>
                    <a:cubicBezTo>
                      <a:pt x="380" y="552"/>
                      <a:pt x="380" y="552"/>
                      <a:pt x="380" y="552"/>
                    </a:cubicBezTo>
                    <a:cubicBezTo>
                      <a:pt x="385" y="498"/>
                      <a:pt x="385" y="498"/>
                      <a:pt x="385" y="498"/>
                    </a:cubicBezTo>
                    <a:cubicBezTo>
                      <a:pt x="410" y="458"/>
                      <a:pt x="410" y="458"/>
                      <a:pt x="410" y="458"/>
                    </a:cubicBezTo>
                    <a:cubicBezTo>
                      <a:pt x="395" y="430"/>
                      <a:pt x="395" y="430"/>
                      <a:pt x="395" y="430"/>
                    </a:cubicBezTo>
                    <a:cubicBezTo>
                      <a:pt x="424" y="400"/>
                      <a:pt x="424" y="400"/>
                      <a:pt x="424" y="400"/>
                    </a:cubicBezTo>
                    <a:cubicBezTo>
                      <a:pt x="508" y="415"/>
                      <a:pt x="508" y="415"/>
                      <a:pt x="508" y="415"/>
                    </a:cubicBezTo>
                    <a:cubicBezTo>
                      <a:pt x="524" y="398"/>
                      <a:pt x="524" y="398"/>
                      <a:pt x="524" y="398"/>
                    </a:cubicBezTo>
                    <a:cubicBezTo>
                      <a:pt x="519" y="377"/>
                      <a:pt x="519" y="377"/>
                      <a:pt x="519" y="377"/>
                    </a:cubicBezTo>
                    <a:cubicBezTo>
                      <a:pt x="542" y="357"/>
                      <a:pt x="542" y="357"/>
                      <a:pt x="542" y="357"/>
                    </a:cubicBezTo>
                    <a:cubicBezTo>
                      <a:pt x="549" y="295"/>
                      <a:pt x="549" y="295"/>
                      <a:pt x="549" y="295"/>
                    </a:cubicBezTo>
                    <a:cubicBezTo>
                      <a:pt x="525" y="284"/>
                      <a:pt x="525" y="284"/>
                      <a:pt x="525" y="284"/>
                    </a:cubicBezTo>
                    <a:cubicBezTo>
                      <a:pt x="480" y="313"/>
                      <a:pt x="480" y="313"/>
                      <a:pt x="480" y="313"/>
                    </a:cubicBezTo>
                    <a:cubicBezTo>
                      <a:pt x="459" y="281"/>
                      <a:pt x="459" y="281"/>
                      <a:pt x="459" y="281"/>
                    </a:cubicBezTo>
                    <a:cubicBezTo>
                      <a:pt x="508" y="216"/>
                      <a:pt x="508" y="216"/>
                      <a:pt x="508" y="216"/>
                    </a:cubicBezTo>
                    <a:cubicBezTo>
                      <a:pt x="621" y="212"/>
                      <a:pt x="621" y="212"/>
                      <a:pt x="621" y="212"/>
                    </a:cubicBezTo>
                    <a:cubicBezTo>
                      <a:pt x="641" y="173"/>
                      <a:pt x="641" y="173"/>
                      <a:pt x="641" y="173"/>
                    </a:cubicBezTo>
                    <a:cubicBezTo>
                      <a:pt x="622" y="133"/>
                      <a:pt x="622" y="133"/>
                      <a:pt x="622" y="133"/>
                    </a:cubicBezTo>
                    <a:cubicBezTo>
                      <a:pt x="665" y="106"/>
                      <a:pt x="665" y="106"/>
                      <a:pt x="665" y="106"/>
                    </a:cubicBezTo>
                    <a:cubicBezTo>
                      <a:pt x="715" y="125"/>
                      <a:pt x="715" y="125"/>
                      <a:pt x="715" y="125"/>
                    </a:cubicBezTo>
                    <a:cubicBezTo>
                      <a:pt x="721" y="156"/>
                      <a:pt x="721" y="156"/>
                      <a:pt x="721" y="156"/>
                    </a:cubicBezTo>
                    <a:cubicBezTo>
                      <a:pt x="765" y="156"/>
                      <a:pt x="765" y="156"/>
                      <a:pt x="765" y="156"/>
                    </a:cubicBezTo>
                    <a:cubicBezTo>
                      <a:pt x="842" y="54"/>
                      <a:pt x="842" y="54"/>
                      <a:pt x="842" y="54"/>
                    </a:cubicBezTo>
                    <a:cubicBezTo>
                      <a:pt x="824" y="27"/>
                      <a:pt x="824" y="27"/>
                      <a:pt x="824" y="27"/>
                    </a:cubicBezTo>
                    <a:cubicBezTo>
                      <a:pt x="853" y="9"/>
                      <a:pt x="853" y="9"/>
                      <a:pt x="853" y="9"/>
                    </a:cubicBezTo>
                    <a:cubicBezTo>
                      <a:pt x="878" y="20"/>
                      <a:pt x="878" y="20"/>
                      <a:pt x="878" y="20"/>
                    </a:cubicBezTo>
                    <a:cubicBezTo>
                      <a:pt x="918" y="12"/>
                      <a:pt x="918" y="12"/>
                      <a:pt x="918" y="12"/>
                    </a:cubicBezTo>
                    <a:cubicBezTo>
                      <a:pt x="948" y="21"/>
                      <a:pt x="948" y="21"/>
                      <a:pt x="948" y="21"/>
                    </a:cubicBezTo>
                    <a:cubicBezTo>
                      <a:pt x="1017" y="0"/>
                      <a:pt x="1017" y="0"/>
                      <a:pt x="1017" y="0"/>
                    </a:cubicBezTo>
                    <a:cubicBezTo>
                      <a:pt x="1031" y="59"/>
                      <a:pt x="1031" y="59"/>
                      <a:pt x="1031" y="59"/>
                    </a:cubicBezTo>
                    <a:cubicBezTo>
                      <a:pt x="1019" y="84"/>
                      <a:pt x="1019" y="84"/>
                      <a:pt x="1019" y="84"/>
                    </a:cubicBezTo>
                    <a:cubicBezTo>
                      <a:pt x="1002" y="92"/>
                      <a:pt x="1002" y="92"/>
                      <a:pt x="1002" y="92"/>
                    </a:cubicBezTo>
                    <a:cubicBezTo>
                      <a:pt x="992" y="132"/>
                      <a:pt x="992" y="132"/>
                      <a:pt x="992" y="132"/>
                    </a:cubicBezTo>
                    <a:cubicBezTo>
                      <a:pt x="1012" y="167"/>
                      <a:pt x="1012" y="167"/>
                      <a:pt x="1012" y="167"/>
                    </a:cubicBezTo>
                    <a:cubicBezTo>
                      <a:pt x="1004" y="189"/>
                      <a:pt x="1004" y="189"/>
                      <a:pt x="1004" y="189"/>
                    </a:cubicBezTo>
                    <a:cubicBezTo>
                      <a:pt x="983" y="192"/>
                      <a:pt x="983" y="192"/>
                      <a:pt x="983" y="192"/>
                    </a:cubicBezTo>
                    <a:cubicBezTo>
                      <a:pt x="944" y="222"/>
                      <a:pt x="944" y="222"/>
                      <a:pt x="944" y="222"/>
                    </a:cubicBezTo>
                    <a:cubicBezTo>
                      <a:pt x="980" y="270"/>
                      <a:pt x="980" y="270"/>
                      <a:pt x="980" y="270"/>
                    </a:cubicBezTo>
                    <a:cubicBezTo>
                      <a:pt x="1059" y="290"/>
                      <a:pt x="1059" y="290"/>
                      <a:pt x="1059" y="290"/>
                    </a:cubicBezTo>
                    <a:cubicBezTo>
                      <a:pt x="1070" y="278"/>
                      <a:pt x="1070" y="278"/>
                      <a:pt x="1070" y="278"/>
                    </a:cubicBezTo>
                    <a:cubicBezTo>
                      <a:pt x="1058" y="256"/>
                      <a:pt x="1058" y="256"/>
                      <a:pt x="1058" y="256"/>
                    </a:cubicBezTo>
                    <a:cubicBezTo>
                      <a:pt x="1021" y="247"/>
                      <a:pt x="1021" y="247"/>
                      <a:pt x="1021" y="247"/>
                    </a:cubicBezTo>
                    <a:cubicBezTo>
                      <a:pt x="1002" y="218"/>
                      <a:pt x="1002" y="218"/>
                      <a:pt x="1002" y="218"/>
                    </a:cubicBezTo>
                    <a:cubicBezTo>
                      <a:pt x="1059" y="190"/>
                      <a:pt x="1059" y="190"/>
                      <a:pt x="1059" y="190"/>
                    </a:cubicBezTo>
                    <a:cubicBezTo>
                      <a:pt x="1101" y="215"/>
                      <a:pt x="1101" y="215"/>
                      <a:pt x="1101" y="215"/>
                    </a:cubicBezTo>
                    <a:cubicBezTo>
                      <a:pt x="1114" y="210"/>
                      <a:pt x="1114" y="210"/>
                      <a:pt x="1114" y="210"/>
                    </a:cubicBezTo>
                    <a:cubicBezTo>
                      <a:pt x="1108" y="182"/>
                      <a:pt x="1108" y="182"/>
                      <a:pt x="1108" y="182"/>
                    </a:cubicBezTo>
                    <a:cubicBezTo>
                      <a:pt x="1142" y="173"/>
                      <a:pt x="1142" y="173"/>
                      <a:pt x="1142" y="173"/>
                    </a:cubicBezTo>
                    <a:cubicBezTo>
                      <a:pt x="1184" y="225"/>
                      <a:pt x="1184" y="225"/>
                      <a:pt x="1184" y="225"/>
                    </a:cubicBezTo>
                    <a:cubicBezTo>
                      <a:pt x="1181" y="286"/>
                      <a:pt x="1181" y="286"/>
                      <a:pt x="1181" y="286"/>
                    </a:cubicBezTo>
                    <a:cubicBezTo>
                      <a:pt x="1299" y="374"/>
                      <a:pt x="1299" y="374"/>
                      <a:pt x="1299" y="374"/>
                    </a:cubicBezTo>
                    <a:cubicBezTo>
                      <a:pt x="1298" y="400"/>
                      <a:pt x="1298" y="400"/>
                      <a:pt x="1298" y="400"/>
                    </a:cubicBezTo>
                    <a:cubicBezTo>
                      <a:pt x="1264" y="404"/>
                      <a:pt x="1264" y="404"/>
                      <a:pt x="1264" y="404"/>
                    </a:cubicBezTo>
                    <a:cubicBezTo>
                      <a:pt x="1262" y="427"/>
                      <a:pt x="1262" y="427"/>
                      <a:pt x="1262" y="427"/>
                    </a:cubicBezTo>
                    <a:cubicBezTo>
                      <a:pt x="1217" y="424"/>
                      <a:pt x="1217" y="424"/>
                      <a:pt x="1217" y="424"/>
                    </a:cubicBezTo>
                    <a:cubicBezTo>
                      <a:pt x="1248" y="508"/>
                      <a:pt x="1248" y="508"/>
                      <a:pt x="1248" y="508"/>
                    </a:cubicBezTo>
                    <a:cubicBezTo>
                      <a:pt x="1219" y="507"/>
                      <a:pt x="1219" y="507"/>
                      <a:pt x="1219" y="507"/>
                    </a:cubicBezTo>
                    <a:cubicBezTo>
                      <a:pt x="1162" y="580"/>
                      <a:pt x="1162" y="580"/>
                      <a:pt x="1162" y="580"/>
                    </a:cubicBezTo>
                    <a:cubicBezTo>
                      <a:pt x="1145" y="582"/>
                      <a:pt x="1145" y="582"/>
                      <a:pt x="1145" y="582"/>
                    </a:cubicBezTo>
                    <a:cubicBezTo>
                      <a:pt x="1138" y="606"/>
                      <a:pt x="1138" y="606"/>
                      <a:pt x="1138" y="606"/>
                    </a:cubicBezTo>
                    <a:cubicBezTo>
                      <a:pt x="1174" y="630"/>
                      <a:pt x="1174" y="630"/>
                      <a:pt x="1174" y="630"/>
                    </a:cubicBezTo>
                    <a:cubicBezTo>
                      <a:pt x="1215" y="626"/>
                      <a:pt x="1215" y="626"/>
                      <a:pt x="1215" y="626"/>
                    </a:cubicBezTo>
                    <a:cubicBezTo>
                      <a:pt x="1210" y="668"/>
                      <a:pt x="1210" y="668"/>
                      <a:pt x="1210" y="668"/>
                    </a:cubicBezTo>
                    <a:cubicBezTo>
                      <a:pt x="1156" y="687"/>
                      <a:pt x="1156" y="687"/>
                      <a:pt x="1156" y="687"/>
                    </a:cubicBezTo>
                    <a:cubicBezTo>
                      <a:pt x="1151" y="791"/>
                      <a:pt x="1151" y="791"/>
                      <a:pt x="1151" y="791"/>
                    </a:cubicBezTo>
                    <a:cubicBezTo>
                      <a:pt x="1177" y="792"/>
                      <a:pt x="1177" y="792"/>
                      <a:pt x="1177" y="792"/>
                    </a:cubicBezTo>
                    <a:cubicBezTo>
                      <a:pt x="1220" y="814"/>
                      <a:pt x="1220" y="814"/>
                      <a:pt x="1220" y="814"/>
                    </a:cubicBezTo>
                    <a:cubicBezTo>
                      <a:pt x="1242" y="801"/>
                      <a:pt x="1242" y="801"/>
                      <a:pt x="1242" y="801"/>
                    </a:cubicBezTo>
                    <a:cubicBezTo>
                      <a:pt x="1267" y="856"/>
                      <a:pt x="1267" y="856"/>
                      <a:pt x="1267" y="856"/>
                    </a:cubicBezTo>
                    <a:cubicBezTo>
                      <a:pt x="1255" y="956"/>
                      <a:pt x="1255" y="956"/>
                      <a:pt x="1255" y="956"/>
                    </a:cubicBezTo>
                    <a:cubicBezTo>
                      <a:pt x="1206" y="1014"/>
                      <a:pt x="1206" y="1014"/>
                      <a:pt x="1206" y="1014"/>
                    </a:cubicBezTo>
                    <a:cubicBezTo>
                      <a:pt x="1141" y="1029"/>
                      <a:pt x="1141" y="1029"/>
                      <a:pt x="1141" y="1029"/>
                    </a:cubicBezTo>
                    <a:cubicBezTo>
                      <a:pt x="1116" y="1008"/>
                      <a:pt x="1116" y="1008"/>
                      <a:pt x="1116" y="1008"/>
                    </a:cubicBezTo>
                    <a:cubicBezTo>
                      <a:pt x="1082" y="1016"/>
                      <a:pt x="1082" y="1016"/>
                      <a:pt x="1082" y="1016"/>
                    </a:cubicBezTo>
                    <a:cubicBezTo>
                      <a:pt x="1087" y="1067"/>
                      <a:pt x="1087" y="1067"/>
                      <a:pt x="1087" y="1067"/>
                    </a:cubicBezTo>
                    <a:cubicBezTo>
                      <a:pt x="987" y="1143"/>
                      <a:pt x="987" y="1143"/>
                      <a:pt x="987" y="1143"/>
                    </a:cubicBezTo>
                    <a:cubicBezTo>
                      <a:pt x="953" y="1130"/>
                      <a:pt x="953" y="1130"/>
                      <a:pt x="953" y="1130"/>
                    </a:cubicBezTo>
                    <a:cubicBezTo>
                      <a:pt x="941" y="1141"/>
                      <a:pt x="941" y="1141"/>
                      <a:pt x="941" y="1141"/>
                    </a:cubicBezTo>
                    <a:cubicBezTo>
                      <a:pt x="941" y="1230"/>
                      <a:pt x="941" y="1230"/>
                      <a:pt x="941" y="1230"/>
                    </a:cubicBezTo>
                    <a:cubicBezTo>
                      <a:pt x="891" y="1244"/>
                      <a:pt x="891" y="1244"/>
                      <a:pt x="891" y="1244"/>
                    </a:cubicBezTo>
                    <a:cubicBezTo>
                      <a:pt x="874" y="1213"/>
                      <a:pt x="874" y="1213"/>
                      <a:pt x="874" y="1213"/>
                    </a:cubicBezTo>
                    <a:cubicBezTo>
                      <a:pt x="786" y="1217"/>
                      <a:pt x="786" y="1217"/>
                      <a:pt x="786" y="1217"/>
                    </a:cubicBezTo>
                    <a:cubicBezTo>
                      <a:pt x="765" y="1245"/>
                      <a:pt x="765" y="1245"/>
                      <a:pt x="765" y="1245"/>
                    </a:cubicBezTo>
                    <a:cubicBezTo>
                      <a:pt x="751" y="1243"/>
                      <a:pt x="751" y="1243"/>
                      <a:pt x="751" y="1243"/>
                    </a:cubicBezTo>
                    <a:cubicBezTo>
                      <a:pt x="728" y="1221"/>
                      <a:pt x="728" y="1221"/>
                      <a:pt x="728" y="1221"/>
                    </a:cubicBezTo>
                    <a:cubicBezTo>
                      <a:pt x="670" y="1251"/>
                      <a:pt x="670" y="1251"/>
                      <a:pt x="670" y="1251"/>
                    </a:cubicBezTo>
                    <a:cubicBezTo>
                      <a:pt x="659" y="1285"/>
                      <a:pt x="659" y="1285"/>
                      <a:pt x="659" y="1285"/>
                    </a:cubicBezTo>
                    <a:cubicBezTo>
                      <a:pt x="689" y="1338"/>
                      <a:pt x="689" y="1338"/>
                      <a:pt x="689" y="1338"/>
                    </a:cubicBezTo>
                    <a:cubicBezTo>
                      <a:pt x="646" y="1370"/>
                      <a:pt x="646" y="1370"/>
                      <a:pt x="646" y="1370"/>
                    </a:cubicBezTo>
                    <a:cubicBezTo>
                      <a:pt x="649" y="1454"/>
                      <a:pt x="649" y="1454"/>
                      <a:pt x="649" y="1454"/>
                    </a:cubicBezTo>
                    <a:cubicBezTo>
                      <a:pt x="692" y="1515"/>
                      <a:pt x="692" y="1515"/>
                      <a:pt x="692" y="1515"/>
                    </a:cubicBezTo>
                    <a:cubicBezTo>
                      <a:pt x="692" y="1549"/>
                      <a:pt x="692" y="1549"/>
                      <a:pt x="692" y="1549"/>
                    </a:cubicBezTo>
                    <a:cubicBezTo>
                      <a:pt x="675" y="1571"/>
                      <a:pt x="675" y="1571"/>
                      <a:pt x="675" y="1571"/>
                    </a:cubicBezTo>
                    <a:cubicBezTo>
                      <a:pt x="672" y="1668"/>
                      <a:pt x="672" y="1668"/>
                      <a:pt x="672" y="1668"/>
                    </a:cubicBezTo>
                    <a:cubicBezTo>
                      <a:pt x="693" y="1676"/>
                      <a:pt x="693" y="1676"/>
                      <a:pt x="693" y="1676"/>
                    </a:cubicBezTo>
                    <a:cubicBezTo>
                      <a:pt x="694" y="1729"/>
                      <a:pt x="694" y="1729"/>
                      <a:pt x="694" y="1729"/>
                    </a:cubicBezTo>
                    <a:cubicBezTo>
                      <a:pt x="661" y="1735"/>
                      <a:pt x="661" y="1735"/>
                      <a:pt x="661" y="1735"/>
                    </a:cubicBezTo>
                    <a:cubicBezTo>
                      <a:pt x="650" y="1706"/>
                      <a:pt x="650" y="1706"/>
                      <a:pt x="650" y="1706"/>
                    </a:cubicBezTo>
                    <a:cubicBezTo>
                      <a:pt x="621" y="1715"/>
                      <a:pt x="621" y="1715"/>
                      <a:pt x="621" y="1715"/>
                    </a:cubicBezTo>
                    <a:cubicBezTo>
                      <a:pt x="627" y="1748"/>
                      <a:pt x="627" y="1748"/>
                      <a:pt x="627" y="1748"/>
                    </a:cubicBezTo>
                    <a:cubicBezTo>
                      <a:pt x="609" y="1788"/>
                      <a:pt x="609" y="1788"/>
                      <a:pt x="609" y="1788"/>
                    </a:cubicBezTo>
                    <a:cubicBezTo>
                      <a:pt x="584" y="1787"/>
                      <a:pt x="584" y="1787"/>
                      <a:pt x="584" y="1787"/>
                    </a:cubicBezTo>
                    <a:cubicBezTo>
                      <a:pt x="558" y="1824"/>
                      <a:pt x="558" y="1824"/>
                      <a:pt x="558" y="1824"/>
                    </a:cubicBezTo>
                    <a:cubicBezTo>
                      <a:pt x="538" y="1805"/>
                      <a:pt x="538" y="1805"/>
                      <a:pt x="538" y="1805"/>
                    </a:cubicBezTo>
                    <a:cubicBezTo>
                      <a:pt x="560" y="1742"/>
                      <a:pt x="560" y="1742"/>
                      <a:pt x="560" y="1742"/>
                    </a:cubicBezTo>
                    <a:cubicBezTo>
                      <a:pt x="582" y="1743"/>
                      <a:pt x="582" y="1743"/>
                      <a:pt x="582" y="1743"/>
                    </a:cubicBezTo>
                    <a:cubicBezTo>
                      <a:pt x="589" y="1704"/>
                      <a:pt x="589" y="1704"/>
                      <a:pt x="589" y="1704"/>
                    </a:cubicBezTo>
                    <a:cubicBezTo>
                      <a:pt x="518" y="1680"/>
                      <a:pt x="518" y="1680"/>
                      <a:pt x="518" y="1680"/>
                    </a:cubicBezTo>
                    <a:cubicBezTo>
                      <a:pt x="494" y="1626"/>
                      <a:pt x="494" y="1626"/>
                      <a:pt x="494" y="1626"/>
                    </a:cubicBezTo>
                    <a:cubicBezTo>
                      <a:pt x="462" y="1641"/>
                      <a:pt x="462" y="1641"/>
                      <a:pt x="462" y="1641"/>
                    </a:cubicBezTo>
                    <a:cubicBezTo>
                      <a:pt x="478" y="1678"/>
                      <a:pt x="478" y="1678"/>
                      <a:pt x="478" y="1678"/>
                    </a:cubicBezTo>
                    <a:cubicBezTo>
                      <a:pt x="476" y="1710"/>
                      <a:pt x="476" y="1710"/>
                      <a:pt x="476" y="1710"/>
                    </a:cubicBezTo>
                    <a:cubicBezTo>
                      <a:pt x="442" y="1715"/>
                      <a:pt x="442" y="1715"/>
                      <a:pt x="442" y="1715"/>
                    </a:cubicBezTo>
                    <a:cubicBezTo>
                      <a:pt x="427" y="1670"/>
                      <a:pt x="427" y="1670"/>
                      <a:pt x="427" y="1670"/>
                    </a:cubicBezTo>
                    <a:cubicBezTo>
                      <a:pt x="344" y="1648"/>
                      <a:pt x="344" y="1648"/>
                      <a:pt x="344" y="1648"/>
                    </a:cubicBezTo>
                    <a:cubicBezTo>
                      <a:pt x="342" y="1632"/>
                      <a:pt x="341" y="1619"/>
                      <a:pt x="340" y="1612"/>
                    </a:cubicBezTo>
                    <a:cubicBezTo>
                      <a:pt x="336" y="1586"/>
                      <a:pt x="349" y="1587"/>
                      <a:pt x="359" y="1583"/>
                    </a:cubicBezTo>
                    <a:cubicBezTo>
                      <a:pt x="375" y="1577"/>
                      <a:pt x="378" y="1577"/>
                      <a:pt x="385" y="1557"/>
                    </a:cubicBezTo>
                    <a:cubicBezTo>
                      <a:pt x="391" y="1537"/>
                      <a:pt x="366" y="1518"/>
                      <a:pt x="349" y="1481"/>
                    </a:cubicBezTo>
                    <a:cubicBezTo>
                      <a:pt x="331" y="1444"/>
                      <a:pt x="335" y="1423"/>
                      <a:pt x="333" y="1387"/>
                    </a:cubicBezTo>
                    <a:cubicBezTo>
                      <a:pt x="331" y="1350"/>
                      <a:pt x="318" y="1321"/>
                      <a:pt x="299" y="1295"/>
                    </a:cubicBezTo>
                    <a:cubicBezTo>
                      <a:pt x="280" y="1268"/>
                      <a:pt x="255" y="1258"/>
                      <a:pt x="223" y="1273"/>
                    </a:cubicBezTo>
                    <a:cubicBezTo>
                      <a:pt x="203" y="1283"/>
                      <a:pt x="141" y="1308"/>
                      <a:pt x="109" y="1322"/>
                    </a:cubicBezTo>
                    <a:cubicBezTo>
                      <a:pt x="73" y="1339"/>
                      <a:pt x="54" y="1316"/>
                      <a:pt x="35" y="1295"/>
                    </a:cubicBezTo>
                    <a:cubicBezTo>
                      <a:pt x="15" y="1273"/>
                      <a:pt x="0" y="1249"/>
                      <a:pt x="0" y="1249"/>
                    </a:cubicBezTo>
                    <a:cubicBezTo>
                      <a:pt x="61" y="1191"/>
                      <a:pt x="61" y="1191"/>
                      <a:pt x="61" y="1191"/>
                    </a:cubicBezTo>
                    <a:cubicBezTo>
                      <a:pt x="79" y="1200"/>
                      <a:pt x="79" y="1200"/>
                      <a:pt x="79" y="1200"/>
                    </a:cubicBezTo>
                    <a:cubicBezTo>
                      <a:pt x="98" y="1179"/>
                      <a:pt x="98" y="1179"/>
                      <a:pt x="98" y="1179"/>
                    </a:cubicBezTo>
                    <a:cubicBezTo>
                      <a:pt x="88" y="1155"/>
                      <a:pt x="88" y="1155"/>
                      <a:pt x="88" y="1155"/>
                    </a:cubicBezTo>
                    <a:cubicBezTo>
                      <a:pt x="129" y="1096"/>
                      <a:pt x="129" y="1096"/>
                      <a:pt x="129" y="1096"/>
                    </a:cubicBezTo>
                    <a:cubicBezTo>
                      <a:pt x="153" y="1118"/>
                      <a:pt x="153" y="1118"/>
                      <a:pt x="153" y="1118"/>
                    </a:cubicBezTo>
                    <a:cubicBezTo>
                      <a:pt x="178" y="1100"/>
                      <a:pt x="178" y="1100"/>
                      <a:pt x="178" y="1100"/>
                    </a:cubicBezTo>
                    <a:cubicBezTo>
                      <a:pt x="173" y="1074"/>
                      <a:pt x="173" y="1074"/>
                      <a:pt x="173" y="1074"/>
                    </a:cubicBezTo>
                    <a:cubicBezTo>
                      <a:pt x="188" y="1064"/>
                      <a:pt x="188" y="1064"/>
                      <a:pt x="188" y="1064"/>
                    </a:cubicBezTo>
                    <a:cubicBezTo>
                      <a:pt x="214" y="1074"/>
                      <a:pt x="214" y="1074"/>
                      <a:pt x="214" y="1074"/>
                    </a:cubicBezTo>
                    <a:cubicBezTo>
                      <a:pt x="227" y="1046"/>
                      <a:pt x="227" y="1046"/>
                      <a:pt x="227" y="1046"/>
                    </a:cubicBezTo>
                    <a:cubicBezTo>
                      <a:pt x="177" y="984"/>
                      <a:pt x="177" y="984"/>
                      <a:pt x="177" y="984"/>
                    </a:cubicBezTo>
                    <a:cubicBezTo>
                      <a:pt x="145" y="983"/>
                      <a:pt x="145" y="983"/>
                      <a:pt x="145" y="983"/>
                    </a:cubicBezTo>
                    <a:cubicBezTo>
                      <a:pt x="136" y="951"/>
                      <a:pt x="136" y="951"/>
                      <a:pt x="136" y="951"/>
                    </a:cubicBezTo>
                    <a:cubicBezTo>
                      <a:pt x="148" y="915"/>
                      <a:pt x="148" y="915"/>
                      <a:pt x="148" y="915"/>
                    </a:cubicBezTo>
                    <a:cubicBezTo>
                      <a:pt x="128" y="898"/>
                      <a:pt x="128" y="898"/>
                      <a:pt x="128" y="898"/>
                    </a:cubicBezTo>
                    <a:cubicBezTo>
                      <a:pt x="140" y="849"/>
                      <a:pt x="140" y="849"/>
                      <a:pt x="140" y="849"/>
                    </a:cubicBezTo>
                    <a:cubicBezTo>
                      <a:pt x="184" y="831"/>
                      <a:pt x="184" y="831"/>
                      <a:pt x="184" y="831"/>
                    </a:cubicBezTo>
                    <a:cubicBezTo>
                      <a:pt x="194" y="862"/>
                      <a:pt x="194" y="862"/>
                      <a:pt x="194" y="862"/>
                    </a:cubicBezTo>
                    <a:cubicBezTo>
                      <a:pt x="223" y="859"/>
                      <a:pt x="223" y="859"/>
                      <a:pt x="223" y="859"/>
                    </a:cubicBezTo>
                    <a:cubicBezTo>
                      <a:pt x="228" y="800"/>
                      <a:pt x="228" y="800"/>
                      <a:pt x="228" y="800"/>
                    </a:cubicBezTo>
                    <a:cubicBezTo>
                      <a:pt x="212" y="769"/>
                      <a:pt x="212" y="769"/>
                      <a:pt x="212" y="769"/>
                    </a:cubicBezTo>
                    <a:cubicBezTo>
                      <a:pt x="213" y="734"/>
                      <a:pt x="213" y="734"/>
                      <a:pt x="213" y="734"/>
                    </a:cubicBezTo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b="1" dirty="0"/>
              </a:p>
            </p:txBody>
          </p:sp>
        </p:grpSp>
        <p:sp>
          <p:nvSpPr>
            <p:cNvPr id="71" name="Text Box 607"/>
            <p:cNvSpPr txBox="1">
              <a:spLocks noChangeArrowheads="1"/>
            </p:cNvSpPr>
            <p:nvPr/>
          </p:nvSpPr>
          <p:spPr bwMode="auto">
            <a:xfrm>
              <a:off x="6035412" y="2302114"/>
              <a:ext cx="660112" cy="1593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defPPr>
                <a:defRPr lang="en-GB"/>
              </a:defPPr>
              <a:lvl1pPr marL="112713" indent="-112713" algn="l" eaLnBrk="1" hangingPunct="1">
                <a:buClr>
                  <a:schemeClr val="bg1"/>
                </a:buClr>
                <a:buSzPct val="60000"/>
                <a:buFont typeface="Wingdings" pitchFamily="2" charset="2"/>
                <a:buChar char="l"/>
                <a:defRPr sz="1000" i="0">
                  <a:solidFill>
                    <a:schemeClr val="bg1"/>
                  </a:solidFill>
                </a:defRPr>
              </a:lvl1pPr>
              <a:lvl2pPr>
                <a:spcBef>
                  <a:spcPct val="50000"/>
                </a:spcBef>
                <a:defRPr sz="600" i="1"/>
              </a:lvl2pPr>
              <a:lvl3pPr>
                <a:spcBef>
                  <a:spcPct val="50000"/>
                </a:spcBef>
                <a:defRPr sz="600" i="1"/>
              </a:lvl3pPr>
              <a:lvl4pPr>
                <a:spcBef>
                  <a:spcPct val="50000"/>
                </a:spcBef>
                <a:defRPr sz="600" i="1"/>
              </a:lvl4pPr>
              <a:lvl5pPr>
                <a:spcBef>
                  <a:spcPct val="50000"/>
                </a:spcBef>
                <a:defRPr sz="600" i="1"/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9pPr>
            </a:lstStyle>
            <a:p>
              <a:pPr marL="72000" indent="-72000">
                <a:buClr>
                  <a:srgbClr val="DB0011"/>
                </a:buClr>
                <a:buSzPct val="100000"/>
                <a:buFont typeface="Symbol" panose="05050102010706020507" pitchFamily="18" charset="2"/>
                <a:buChar char=""/>
              </a:pPr>
              <a:r>
                <a:rPr lang="de-DE" b="1" dirty="0">
                  <a:solidFill>
                    <a:srgbClr val="626469"/>
                  </a:solidFill>
                </a:rPr>
                <a:t>Hamburg</a:t>
              </a:r>
            </a:p>
          </p:txBody>
        </p:sp>
        <p:sp>
          <p:nvSpPr>
            <p:cNvPr id="72" name="Text Box 608"/>
            <p:cNvSpPr txBox="1">
              <a:spLocks noChangeArrowheads="1"/>
            </p:cNvSpPr>
            <p:nvPr/>
          </p:nvSpPr>
          <p:spPr bwMode="auto">
            <a:xfrm>
              <a:off x="7411795" y="2967091"/>
              <a:ext cx="488503" cy="1593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marL="112713" indent="-112713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72000" indent="-72000">
                <a:spcBef>
                  <a:spcPts val="0"/>
                </a:spcBef>
                <a:buClr>
                  <a:srgbClr val="DB0011"/>
                </a:buClr>
                <a:buSzPct val="100000"/>
                <a:buFont typeface="Symbol" panose="05050102010706020507" pitchFamily="18" charset="2"/>
                <a:buChar char=""/>
              </a:pPr>
              <a:r>
                <a:rPr lang="de-DE" sz="1000" i="0" dirty="0">
                  <a:solidFill>
                    <a:srgbClr val="626469"/>
                  </a:solidFill>
                </a:rPr>
                <a:t>Berlin </a:t>
              </a:r>
            </a:p>
          </p:txBody>
        </p:sp>
        <p:sp>
          <p:nvSpPr>
            <p:cNvPr id="73" name="Text Box 610"/>
            <p:cNvSpPr txBox="1">
              <a:spLocks noChangeArrowheads="1"/>
            </p:cNvSpPr>
            <p:nvPr/>
          </p:nvSpPr>
          <p:spPr bwMode="auto">
            <a:xfrm>
              <a:off x="5414443" y="4561668"/>
              <a:ext cx="660112" cy="1593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defPPr>
                <a:defRPr lang="en-GB"/>
              </a:defPPr>
              <a:lvl1pPr marL="112713" indent="-112713" algn="l" eaLnBrk="1" hangingPunct="1">
                <a:buSzPct val="60000"/>
                <a:buFont typeface="Wingdings" pitchFamily="2" charset="2"/>
                <a:buChar char="l"/>
                <a:defRPr sz="1000" i="0">
                  <a:solidFill>
                    <a:schemeClr val="bg1"/>
                  </a:solidFill>
                </a:defRPr>
              </a:lvl1pPr>
              <a:lvl2pPr>
                <a:spcBef>
                  <a:spcPct val="50000"/>
                </a:spcBef>
                <a:defRPr sz="600" i="1"/>
              </a:lvl2pPr>
              <a:lvl3pPr>
                <a:spcBef>
                  <a:spcPct val="50000"/>
                </a:spcBef>
                <a:defRPr sz="600" i="1"/>
              </a:lvl3pPr>
              <a:lvl4pPr>
                <a:spcBef>
                  <a:spcPct val="50000"/>
                </a:spcBef>
                <a:defRPr sz="600" i="1"/>
              </a:lvl4pPr>
              <a:lvl5pPr>
                <a:spcBef>
                  <a:spcPct val="50000"/>
                </a:spcBef>
                <a:defRPr sz="600" i="1"/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9pPr>
            </a:lstStyle>
            <a:p>
              <a:pPr marL="72000" indent="-72000">
                <a:buClr>
                  <a:srgbClr val="DB0011"/>
                </a:buClr>
                <a:buSzPct val="100000"/>
                <a:buFont typeface="Symbol" panose="05050102010706020507" pitchFamily="18" charset="2"/>
                <a:buChar char=""/>
              </a:pPr>
              <a:r>
                <a:rPr lang="de-DE" b="1" dirty="0">
                  <a:solidFill>
                    <a:srgbClr val="626469"/>
                  </a:solidFill>
                </a:rPr>
                <a:t>Frankfurt</a:t>
              </a:r>
            </a:p>
          </p:txBody>
        </p:sp>
        <p:sp>
          <p:nvSpPr>
            <p:cNvPr id="75" name="Text Box 615"/>
            <p:cNvSpPr txBox="1">
              <a:spLocks noChangeArrowheads="1"/>
            </p:cNvSpPr>
            <p:nvPr/>
          </p:nvSpPr>
          <p:spPr bwMode="auto">
            <a:xfrm>
              <a:off x="4696019" y="4000470"/>
              <a:ext cx="371875" cy="1593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defPPr>
                <a:defRPr lang="en-GB"/>
              </a:defPPr>
              <a:lvl1pPr marL="112713" indent="-112713" algn="l" eaLnBrk="1" hangingPunct="1">
                <a:buClr>
                  <a:schemeClr val="bg1"/>
                </a:buClr>
                <a:buSzPct val="60000"/>
                <a:buFont typeface="Wingdings" pitchFamily="2" charset="2"/>
                <a:buChar char="l"/>
                <a:defRPr sz="1000" i="0">
                  <a:solidFill>
                    <a:schemeClr val="bg1"/>
                  </a:solidFill>
                </a:defRPr>
              </a:lvl1pPr>
              <a:lvl2pPr>
                <a:spcBef>
                  <a:spcPct val="50000"/>
                </a:spcBef>
                <a:defRPr sz="600" i="1"/>
              </a:lvl2pPr>
              <a:lvl3pPr>
                <a:spcBef>
                  <a:spcPct val="50000"/>
                </a:spcBef>
                <a:defRPr sz="600" i="1"/>
              </a:lvl3pPr>
              <a:lvl4pPr>
                <a:spcBef>
                  <a:spcPct val="50000"/>
                </a:spcBef>
                <a:defRPr sz="600" i="1"/>
              </a:lvl4pPr>
              <a:lvl5pPr>
                <a:spcBef>
                  <a:spcPct val="50000"/>
                </a:spcBef>
                <a:defRPr sz="600" i="1"/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9pPr>
            </a:lstStyle>
            <a:p>
              <a:pPr marL="72000" indent="-72000">
                <a:buClr>
                  <a:srgbClr val="DB0011"/>
                </a:buClr>
                <a:buSzPct val="100000"/>
                <a:buFont typeface="Symbol" panose="05050102010706020507" pitchFamily="18" charset="2"/>
                <a:buChar char=""/>
              </a:pPr>
              <a:r>
                <a:rPr lang="de-DE" b="1" dirty="0">
                  <a:solidFill>
                    <a:srgbClr val="626469"/>
                  </a:solidFill>
                </a:rPr>
                <a:t>Köln</a:t>
              </a:r>
            </a:p>
          </p:txBody>
        </p:sp>
        <p:sp>
          <p:nvSpPr>
            <p:cNvPr id="76" name="Text Box 614"/>
            <p:cNvSpPr txBox="1">
              <a:spLocks noChangeArrowheads="1"/>
            </p:cNvSpPr>
            <p:nvPr/>
          </p:nvSpPr>
          <p:spPr bwMode="auto">
            <a:xfrm>
              <a:off x="6714428" y="5892282"/>
              <a:ext cx="682544" cy="1593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 anchor="ctr">
              <a:spAutoFit/>
            </a:bodyPr>
            <a:lstStyle>
              <a:lvl1pPr marL="104775" indent="-104775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72000" indent="-72000">
                <a:spcBef>
                  <a:spcPts val="0"/>
                </a:spcBef>
                <a:buClr>
                  <a:srgbClr val="DB0011"/>
                </a:buClr>
                <a:buSzPct val="100000"/>
                <a:buFont typeface="Symbol" panose="05050102010706020507" pitchFamily="18" charset="2"/>
                <a:buChar char=""/>
              </a:pPr>
              <a:r>
                <a:rPr lang="de-DE" sz="1000" i="0" dirty="0">
                  <a:solidFill>
                    <a:srgbClr val="626469"/>
                  </a:solidFill>
                </a:rPr>
                <a:t>München</a:t>
              </a:r>
            </a:p>
          </p:txBody>
        </p:sp>
        <p:sp>
          <p:nvSpPr>
            <p:cNvPr id="77" name="Text Box 612"/>
            <p:cNvSpPr txBox="1">
              <a:spLocks noChangeArrowheads="1"/>
            </p:cNvSpPr>
            <p:nvPr/>
          </p:nvSpPr>
          <p:spPr bwMode="auto">
            <a:xfrm>
              <a:off x="5622898" y="5432644"/>
              <a:ext cx="631789" cy="1593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lvl1pPr marL="85725" indent="-85725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72000" indent="-72000">
                <a:spcBef>
                  <a:spcPts val="0"/>
                </a:spcBef>
                <a:buClr>
                  <a:srgbClr val="DB0011"/>
                </a:buClr>
                <a:buSzPct val="100000"/>
                <a:buFont typeface="Symbol" panose="05050102010706020507" pitchFamily="18" charset="2"/>
                <a:buChar char=""/>
              </a:pPr>
              <a:r>
                <a:rPr lang="de-DE" sz="1000" i="0" dirty="0">
                  <a:solidFill>
                    <a:srgbClr val="626469"/>
                  </a:solidFill>
                </a:rPr>
                <a:t>Stuttgart</a:t>
              </a:r>
            </a:p>
          </p:txBody>
        </p:sp>
        <p:sp>
          <p:nvSpPr>
            <p:cNvPr id="78" name="Text Box 607"/>
            <p:cNvSpPr txBox="1">
              <a:spLocks noChangeArrowheads="1"/>
            </p:cNvSpPr>
            <p:nvPr/>
          </p:nvSpPr>
          <p:spPr bwMode="auto">
            <a:xfrm>
              <a:off x="4921823" y="3633631"/>
              <a:ext cx="713427" cy="159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en-GB"/>
              </a:defPPr>
              <a:lvl1pPr marL="112713" indent="-112713" algn="l" eaLnBrk="1" hangingPunct="1">
                <a:buClr>
                  <a:schemeClr val="bg1"/>
                </a:buClr>
                <a:buSzPct val="60000"/>
                <a:buFont typeface="Wingdings" pitchFamily="2" charset="2"/>
                <a:buChar char="l"/>
                <a:defRPr sz="1000" i="0">
                  <a:solidFill>
                    <a:schemeClr val="bg1"/>
                  </a:solidFill>
                </a:defRPr>
              </a:lvl1pPr>
              <a:lvl2pPr>
                <a:spcBef>
                  <a:spcPct val="50000"/>
                </a:spcBef>
                <a:defRPr sz="600" i="1"/>
              </a:lvl2pPr>
              <a:lvl3pPr>
                <a:spcBef>
                  <a:spcPct val="50000"/>
                </a:spcBef>
                <a:defRPr sz="600" i="1"/>
              </a:lvl3pPr>
              <a:lvl4pPr>
                <a:spcBef>
                  <a:spcPct val="50000"/>
                </a:spcBef>
                <a:defRPr sz="600" i="1"/>
              </a:lvl4pPr>
              <a:lvl5pPr>
                <a:spcBef>
                  <a:spcPct val="50000"/>
                </a:spcBef>
                <a:defRPr sz="600" i="1"/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9pPr>
            </a:lstStyle>
            <a:p>
              <a:pPr marL="72000" indent="-72000">
                <a:buClr>
                  <a:srgbClr val="DB0011"/>
                </a:buClr>
                <a:buSzPct val="100000"/>
                <a:buFont typeface="Symbol" panose="05050102010706020507" pitchFamily="18" charset="2"/>
                <a:buChar char=""/>
              </a:pPr>
              <a:r>
                <a:rPr lang="de-DE" b="1" dirty="0">
                  <a:solidFill>
                    <a:srgbClr val="626469"/>
                  </a:solidFill>
                </a:rPr>
                <a:t>Dortmund</a:t>
              </a:r>
            </a:p>
          </p:txBody>
        </p:sp>
        <p:sp>
          <p:nvSpPr>
            <p:cNvPr id="79" name="Text Box 607"/>
            <p:cNvSpPr txBox="1">
              <a:spLocks noChangeArrowheads="1"/>
            </p:cNvSpPr>
            <p:nvPr/>
          </p:nvSpPr>
          <p:spPr bwMode="auto">
            <a:xfrm>
              <a:off x="5349989" y="4980917"/>
              <a:ext cx="733421" cy="159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en-GB"/>
              </a:defPPr>
              <a:lvl1pPr marL="112713" indent="-112713" algn="l" eaLnBrk="1" hangingPunct="1">
                <a:buClr>
                  <a:schemeClr val="bg1"/>
                </a:buClr>
                <a:buSzPct val="60000"/>
                <a:buFont typeface="Wingdings" pitchFamily="2" charset="2"/>
                <a:buChar char="l"/>
                <a:defRPr sz="1000" i="0">
                  <a:solidFill>
                    <a:schemeClr val="bg1"/>
                  </a:solidFill>
                </a:defRPr>
              </a:lvl1pPr>
              <a:lvl2pPr>
                <a:spcBef>
                  <a:spcPct val="50000"/>
                </a:spcBef>
                <a:defRPr sz="600" i="1"/>
              </a:lvl2pPr>
              <a:lvl3pPr>
                <a:spcBef>
                  <a:spcPct val="50000"/>
                </a:spcBef>
                <a:defRPr sz="600" i="1"/>
              </a:lvl3pPr>
              <a:lvl4pPr>
                <a:spcBef>
                  <a:spcPct val="50000"/>
                </a:spcBef>
                <a:defRPr sz="600" i="1"/>
              </a:lvl4pPr>
              <a:lvl5pPr>
                <a:spcBef>
                  <a:spcPct val="50000"/>
                </a:spcBef>
                <a:defRPr sz="600" i="1"/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9pPr>
            </a:lstStyle>
            <a:p>
              <a:pPr marL="72000" indent="-72000">
                <a:buClr>
                  <a:srgbClr val="DB0011"/>
                </a:buClr>
                <a:buSzPct val="100000"/>
                <a:buFont typeface="Symbol" panose="05050102010706020507" pitchFamily="18" charset="2"/>
                <a:buChar char=""/>
              </a:pPr>
              <a:r>
                <a:rPr lang="de-DE" b="1" dirty="0">
                  <a:solidFill>
                    <a:srgbClr val="626469"/>
                  </a:solidFill>
                </a:rPr>
                <a:t>Mannheim</a:t>
              </a:r>
            </a:p>
          </p:txBody>
        </p:sp>
        <p:sp>
          <p:nvSpPr>
            <p:cNvPr id="80" name="Text Box 614"/>
            <p:cNvSpPr txBox="1">
              <a:spLocks noChangeArrowheads="1"/>
            </p:cNvSpPr>
            <p:nvPr/>
          </p:nvSpPr>
          <p:spPr bwMode="auto">
            <a:xfrm>
              <a:off x="6474649" y="5012255"/>
              <a:ext cx="675107" cy="1593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>
              <a:defPPr>
                <a:defRPr lang="en-GB"/>
              </a:defPPr>
              <a:lvl1pPr marL="112713" indent="-112713" algn="l" eaLnBrk="1" hangingPunct="1">
                <a:buSzPct val="60000"/>
                <a:buFont typeface="Wingdings" charset="2"/>
                <a:buChar char="l"/>
                <a:defRPr sz="1000" i="0"/>
              </a:lvl1pPr>
              <a:lvl2pPr>
                <a:spcBef>
                  <a:spcPct val="50000"/>
                </a:spcBef>
                <a:defRPr sz="600" i="1"/>
              </a:lvl2pPr>
              <a:lvl3pPr>
                <a:spcBef>
                  <a:spcPct val="50000"/>
                </a:spcBef>
                <a:defRPr sz="600" i="1"/>
              </a:lvl3pPr>
              <a:lvl4pPr>
                <a:spcBef>
                  <a:spcPct val="50000"/>
                </a:spcBef>
                <a:defRPr sz="600" i="1"/>
              </a:lvl4pPr>
              <a:lvl5pPr>
                <a:spcBef>
                  <a:spcPct val="50000"/>
                </a:spcBef>
                <a:defRPr sz="600" i="1"/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9pPr>
            </a:lstStyle>
            <a:p>
              <a:pPr marL="72000" indent="-72000">
                <a:buClr>
                  <a:srgbClr val="DB0011"/>
                </a:buClr>
                <a:buSzPct val="100000"/>
                <a:buFont typeface="Symbol" panose="05050102010706020507" pitchFamily="18" charset="2"/>
                <a:buChar char=""/>
              </a:pPr>
              <a:r>
                <a:rPr lang="de-DE" b="1" dirty="0">
                  <a:solidFill>
                    <a:srgbClr val="626469"/>
                  </a:solidFill>
                </a:rPr>
                <a:t>Nürnberg</a:t>
              </a:r>
            </a:p>
          </p:txBody>
        </p:sp>
        <p:sp>
          <p:nvSpPr>
            <p:cNvPr id="81" name="Text Box 607"/>
            <p:cNvSpPr txBox="1">
              <a:spLocks noChangeArrowheads="1"/>
            </p:cNvSpPr>
            <p:nvPr/>
          </p:nvSpPr>
          <p:spPr bwMode="auto">
            <a:xfrm>
              <a:off x="5868878" y="3056522"/>
              <a:ext cx="686012" cy="159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en-GB"/>
              </a:defPPr>
              <a:lvl1pPr marL="112713" indent="-112713" algn="l" eaLnBrk="1" hangingPunct="1">
                <a:buClr>
                  <a:schemeClr val="bg1"/>
                </a:buClr>
                <a:buSzPct val="60000"/>
                <a:buFont typeface="Wingdings" pitchFamily="2" charset="2"/>
                <a:buChar char="l"/>
                <a:defRPr sz="1000" i="0">
                  <a:solidFill>
                    <a:schemeClr val="bg1"/>
                  </a:solidFill>
                </a:defRPr>
              </a:lvl1pPr>
              <a:lvl2pPr>
                <a:spcBef>
                  <a:spcPct val="50000"/>
                </a:spcBef>
                <a:defRPr sz="600" i="1"/>
              </a:lvl2pPr>
              <a:lvl3pPr>
                <a:spcBef>
                  <a:spcPct val="50000"/>
                </a:spcBef>
                <a:defRPr sz="600" i="1"/>
              </a:lvl3pPr>
              <a:lvl4pPr>
                <a:spcBef>
                  <a:spcPct val="50000"/>
                </a:spcBef>
                <a:defRPr sz="600" i="1"/>
              </a:lvl4pPr>
              <a:lvl5pPr>
                <a:spcBef>
                  <a:spcPct val="50000"/>
                </a:spcBef>
                <a:defRPr sz="600" i="1"/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defRPr sz="600" i="1"/>
              </a:lvl9pPr>
            </a:lstStyle>
            <a:p>
              <a:pPr marL="72000" indent="-72000">
                <a:buClr>
                  <a:srgbClr val="DB0011"/>
                </a:buClr>
                <a:buSzPct val="100000"/>
                <a:buFont typeface="Symbol" panose="05050102010706020507" pitchFamily="18" charset="2"/>
                <a:buChar char=""/>
              </a:pPr>
              <a:r>
                <a:rPr lang="de-DE" b="1" dirty="0">
                  <a:solidFill>
                    <a:srgbClr val="626469"/>
                  </a:solidFill>
                </a:rPr>
                <a:t>Hannover</a:t>
              </a:r>
            </a:p>
          </p:txBody>
        </p:sp>
        <p:grpSp>
          <p:nvGrpSpPr>
            <p:cNvPr id="82" name="Gruppieren 81"/>
            <p:cNvGrpSpPr/>
            <p:nvPr/>
          </p:nvGrpSpPr>
          <p:grpSpPr>
            <a:xfrm>
              <a:off x="4596961" y="3794256"/>
              <a:ext cx="820706" cy="159383"/>
              <a:chOff x="6348889" y="3720078"/>
              <a:chExt cx="792411" cy="153888"/>
            </a:xfrm>
          </p:grpSpPr>
          <p:sp>
            <p:nvSpPr>
              <p:cNvPr id="83" name="Text Box 609"/>
              <p:cNvSpPr txBox="1">
                <a:spLocks noChangeArrowheads="1"/>
              </p:cNvSpPr>
              <p:nvPr/>
            </p:nvSpPr>
            <p:spPr bwMode="auto">
              <a:xfrm>
                <a:off x="6400392" y="3720078"/>
                <a:ext cx="740908" cy="1538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>
                <a:lvl1pPr marL="112713" indent="-112713">
                  <a:spcBef>
                    <a:spcPct val="50000"/>
                  </a:spcBef>
                  <a:defRPr sz="600" b="1" i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>
                  <a:spcBef>
                    <a:spcPct val="50000"/>
                  </a:spcBef>
                  <a:defRPr sz="600" b="1" i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spcBef>
                    <a:spcPct val="50000"/>
                  </a:spcBef>
                  <a:defRPr sz="600" b="1" i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spcBef>
                    <a:spcPct val="50000"/>
                  </a:spcBef>
                  <a:defRPr sz="600" b="1" i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spcBef>
                    <a:spcPct val="50000"/>
                  </a:spcBef>
                  <a:defRPr sz="600" b="1" i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00" b="1" i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00" b="1" i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00" b="1" i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00" b="1" i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72000" indent="-72000">
                  <a:spcBef>
                    <a:spcPts val="0"/>
                  </a:spcBef>
                  <a:buClr>
                    <a:srgbClr val="DB0011"/>
                  </a:buClr>
                  <a:buSzPct val="100000"/>
                  <a:buFont typeface="Symbol" panose="05050102010706020507" pitchFamily="18" charset="2"/>
                  <a:buChar char=""/>
                </a:pPr>
                <a:r>
                  <a:rPr lang="de-DE" sz="1000" i="0" dirty="0">
                    <a:solidFill>
                      <a:srgbClr val="626469"/>
                    </a:solidFill>
                  </a:rPr>
                  <a:t>Düsseldorf</a:t>
                </a:r>
              </a:p>
            </p:txBody>
          </p:sp>
          <p:sp>
            <p:nvSpPr>
              <p:cNvPr id="84" name="Ellipse 83"/>
              <p:cNvSpPr>
                <a:spLocks noChangeAspect="1"/>
              </p:cNvSpPr>
              <p:nvPr/>
            </p:nvSpPr>
            <p:spPr bwMode="auto">
              <a:xfrm>
                <a:off x="6348889" y="3743022"/>
                <a:ext cx="108000" cy="108000"/>
              </a:xfrm>
              <a:prstGeom prst="ellipse">
                <a:avLst/>
              </a:prstGeom>
              <a:solidFill>
                <a:srgbClr val="DB0011"/>
              </a:solidFill>
              <a:ln w="6350" cap="flat" cmpd="sng" algn="ctr">
                <a:solidFill>
                  <a:srgbClr val="DB001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85883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de-DE" sz="600" b="1" i="1">
                  <a:latin typeface="Arial" charset="0"/>
                </a:endParaRPr>
              </a:p>
            </p:txBody>
          </p:sp>
        </p:grpSp>
      </p:grpSp>
      <p:sp>
        <p:nvSpPr>
          <p:cNvPr id="121" name="Inhaltsplatzhalter 1"/>
          <p:cNvSpPr txBox="1">
            <a:spLocks/>
          </p:cNvSpPr>
          <p:nvPr/>
        </p:nvSpPr>
        <p:spPr bwMode="gray">
          <a:xfrm>
            <a:off x="576266" y="1321594"/>
            <a:ext cx="2880317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127000" dist="63500" dir="3600000" algn="tl" rotWithShape="0">
              <a:prstClr val="black">
                <a:alpha val="30000"/>
              </a:prstClr>
            </a:outerShdw>
          </a:effectLst>
        </p:spPr>
        <p:txBody>
          <a:bodyPr vert="horz" lIns="72000" tIns="72000" rIns="72000" bIns="72000" rtlCol="0" anchor="b" anchorCtr="0">
            <a:noAutofit/>
          </a:bodyPr>
          <a:lstStyle>
            <a:defPPr>
              <a:defRPr lang="de-DE"/>
            </a:defPPr>
            <a:lvl1pPr indent="0" algn="ctr" defTabSz="901454" fontAlgn="base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Font typeface="Symbol" pitchFamily="18" charset="2"/>
              <a:buNone/>
              <a:defRPr sz="1800" b="1" kern="0" baseline="0">
                <a:latin typeface="Arial"/>
                <a:ea typeface="SimHei"/>
              </a:defRPr>
            </a:lvl1pPr>
            <a:lvl2pPr marL="0" lvl="1" indent="0" algn="ctr" defTabSz="901454" fontAlgn="base"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Font typeface="Symbol" pitchFamily="18" charset="2"/>
              <a:buNone/>
              <a:defRPr sz="1400" b="1" kern="0" spc="-30" baseline="0">
                <a:solidFill>
                  <a:srgbClr val="000000"/>
                </a:solidFill>
                <a:latin typeface="Arial"/>
                <a:ea typeface="SimHei"/>
              </a:defRPr>
            </a:lvl2pPr>
            <a:lvl3pPr marL="431882" indent="-215942" defTabSz="901454" fontAlgn="base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Char char="–"/>
              <a:defRPr sz="1400" baseline="0">
                <a:latin typeface="Arial"/>
                <a:ea typeface="SimHei"/>
              </a:defRPr>
            </a:lvl3pPr>
            <a:lvl4pPr marL="647824" indent="-215942" defTabSz="901454" fontAlgn="base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Char char="–"/>
              <a:defRPr sz="1200" baseline="0">
                <a:latin typeface="Arial"/>
                <a:ea typeface="SimHei"/>
              </a:defRPr>
            </a:lvl4pPr>
            <a:lvl5pPr marL="863764" indent="-215942" defTabSz="1164907" fontAlgn="base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Font typeface="Times New Roman" pitchFamily="18" charset="0"/>
              <a:buChar char="–"/>
              <a:defRPr sz="1000">
                <a:latin typeface="Arial"/>
                <a:ea typeface="SimHei"/>
              </a:defRPr>
            </a:lvl5pPr>
            <a:lvl6pPr marL="1544217" indent="-212667" defTabSz="110936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/>
            </a:lvl6pPr>
            <a:lvl7pPr marL="2001292" indent="-212667" defTabSz="110936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/>
            </a:lvl7pPr>
            <a:lvl8pPr marL="2458367" indent="-212667" defTabSz="110936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/>
            </a:lvl8pPr>
            <a:lvl9pPr marL="2915443" indent="-212667" defTabSz="110936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/>
            </a:lvl9pPr>
          </a:lstStyle>
          <a:p>
            <a:pPr lvl="1"/>
            <a:r>
              <a:rPr lang="de-DE" sz="1800" dirty="0"/>
              <a:t> </a:t>
            </a:r>
          </a:p>
          <a:p>
            <a:pPr lvl="1">
              <a:spcBef>
                <a:spcPts val="400"/>
              </a:spcBef>
            </a:pPr>
            <a:r>
              <a:rPr lang="de-DE" sz="1800" b="0" spc="0" dirty="0"/>
              <a:t>AA- (</a:t>
            </a:r>
            <a:r>
              <a:rPr lang="de-DE" sz="1800" b="0" spc="0" dirty="0" err="1"/>
              <a:t>Stable</a:t>
            </a:r>
            <a:r>
              <a:rPr lang="de-DE" sz="1800" b="0" spc="0" dirty="0"/>
              <a:t>)</a:t>
            </a:r>
            <a:r>
              <a:rPr lang="de-DE" sz="1800" b="0" spc="0" baseline="30000" dirty="0"/>
              <a:t>1</a:t>
            </a:r>
          </a:p>
        </p:txBody>
      </p:sp>
      <p:sp>
        <p:nvSpPr>
          <p:cNvPr id="123" name="Inhaltsplatzhalter 1"/>
          <p:cNvSpPr txBox="1">
            <a:spLocks/>
          </p:cNvSpPr>
          <p:nvPr/>
        </p:nvSpPr>
        <p:spPr bwMode="gray">
          <a:xfrm>
            <a:off x="576266" y="2401594"/>
            <a:ext cx="2880317" cy="41177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127000" dist="63500" dir="3600000" algn="tl" rotWithShape="0">
              <a:prstClr val="black">
                <a:alpha val="30000"/>
              </a:prstClr>
            </a:outerShdw>
          </a:effectLst>
        </p:spPr>
        <p:txBody>
          <a:bodyPr vert="horz" lIns="144000" tIns="144000" rIns="144000" bIns="144000" rtlCol="0">
            <a:noAutofit/>
          </a:bodyPr>
          <a:lstStyle>
            <a:lvl1pPr marL="0" indent="0" algn="l" defTabSz="901454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defRPr lang="en-US" sz="1700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1pPr>
            <a:lvl2pPr marL="215942" indent="-215942" algn="l" defTabSz="901454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lang="en-US" sz="1700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2pPr>
            <a:lvl3pPr marL="431882" indent="-215942" algn="l" defTabSz="901454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Char char="–"/>
              <a:defRPr lang="en-US" sz="1400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3pPr>
            <a:lvl4pPr marL="647824" indent="-215942" algn="l" defTabSz="901454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Char char="–"/>
              <a:defRPr lang="en-US" sz="1200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4pPr>
            <a:lvl5pPr marL="863764" indent="-215942" algn="l" defTabSz="1164907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Font typeface="Times New Roman" pitchFamily="18" charset="0"/>
              <a:buChar char="–"/>
              <a:defRPr lang="en-US" sz="100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5pPr>
            <a:lvl6pPr marL="1544217" indent="-212667" algn="l" defTabSz="110936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001292" indent="-212667" algn="l" defTabSz="110936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2458367" indent="-212667" algn="l" defTabSz="110936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2915443" indent="-212667" algn="l" defTabSz="110936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 fontAlgn="auto">
              <a:spcAft>
                <a:spcPts val="2000"/>
              </a:spcAft>
              <a:tabLst>
                <a:tab pos="180000" algn="l"/>
              </a:tabLst>
              <a:defRPr/>
            </a:pPr>
            <a:r>
              <a:rPr lang="de-DE" sz="1400" b="1" dirty="0"/>
              <a:t>Hauptsitz in Düsseldorf </a:t>
            </a:r>
          </a:p>
          <a:p>
            <a:pPr marL="216000" lvl="1" indent="-216000">
              <a:spcAft>
                <a:spcPts val="10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80000" algn="l"/>
              </a:tabLst>
              <a:defRPr/>
            </a:pPr>
            <a:r>
              <a:rPr lang="de-DE" sz="1200" dirty="0">
                <a:solidFill>
                  <a:srgbClr val="000000"/>
                </a:solidFill>
                <a:latin typeface="Arial" charset="0"/>
                <a:cs typeface="Arial" charset="0"/>
              </a:rPr>
              <a:t>1785 gegründet</a:t>
            </a:r>
          </a:p>
          <a:p>
            <a:pPr marL="216000" lvl="1" indent="-216000">
              <a:spcAft>
                <a:spcPts val="10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80000" algn="l"/>
              </a:tabLst>
              <a:defRPr/>
            </a:pPr>
            <a:r>
              <a:rPr lang="de-DE" sz="1200" dirty="0">
                <a:solidFill>
                  <a:srgbClr val="000000"/>
                </a:solidFill>
              </a:rPr>
              <a:t>Aktiengesellschaft </a:t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1200" dirty="0">
                <a:solidFill>
                  <a:srgbClr val="000000"/>
                </a:solidFill>
              </a:rPr>
              <a:t>nach deutschem Recht</a:t>
            </a:r>
          </a:p>
          <a:p>
            <a:pPr marL="216000" lvl="1" indent="-216000">
              <a:spcAft>
                <a:spcPts val="10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80000" algn="l"/>
              </a:tabLst>
              <a:defRPr/>
            </a:pPr>
            <a:r>
              <a:rPr lang="de-DE" sz="1200" dirty="0">
                <a:solidFill>
                  <a:srgbClr val="000000"/>
                </a:solidFill>
              </a:rPr>
              <a:t>Sprecherin des deutschen Vorstands: Carola von </a:t>
            </a:r>
            <a:r>
              <a:rPr lang="de-DE" sz="1200" dirty="0" err="1">
                <a:solidFill>
                  <a:srgbClr val="000000"/>
                </a:solidFill>
              </a:rPr>
              <a:t>Schmettow</a:t>
            </a:r>
            <a:r>
              <a:rPr lang="de-DE" sz="1200" dirty="0">
                <a:solidFill>
                  <a:srgbClr val="000000"/>
                </a:solidFill>
              </a:rPr>
              <a:t> (seit 02.06.2015)</a:t>
            </a:r>
          </a:p>
          <a:p>
            <a:pPr marL="216000" lvl="1" indent="-216000">
              <a:spcAft>
                <a:spcPts val="10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80000" algn="l"/>
              </a:tabLst>
              <a:defRPr/>
            </a:pPr>
            <a:r>
              <a:rPr lang="de-DE" sz="1200" dirty="0">
                <a:solidFill>
                  <a:srgbClr val="000000"/>
                </a:solidFill>
              </a:rPr>
              <a:t>Seit 1992 Mitglied der </a:t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1200" dirty="0">
                <a:solidFill>
                  <a:srgbClr val="000000"/>
                </a:solidFill>
              </a:rPr>
              <a:t>HSBC Gruppe </a:t>
            </a:r>
          </a:p>
          <a:p>
            <a:pPr marL="216000" lvl="1" indent="-216000">
              <a:spcAft>
                <a:spcPts val="10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80000" algn="l"/>
              </a:tabLst>
              <a:defRPr/>
            </a:pPr>
            <a:r>
              <a:rPr lang="de-DE" sz="1200" dirty="0" err="1" smtClean="0">
                <a:solidFill>
                  <a:srgbClr val="000000"/>
                </a:solidFill>
              </a:rPr>
              <a:t>Ca</a:t>
            </a:r>
            <a:r>
              <a:rPr lang="de-DE" sz="1200" dirty="0" smtClean="0">
                <a:solidFill>
                  <a:srgbClr val="000000"/>
                </a:solidFill>
              </a:rPr>
              <a:t> 3.040 Mitarbeiter</a:t>
            </a:r>
            <a:endParaRPr lang="de-DE" sz="1200" dirty="0">
              <a:solidFill>
                <a:srgbClr val="000000"/>
              </a:solidFill>
            </a:endParaRPr>
          </a:p>
          <a:p>
            <a:pPr marL="216000" lvl="1" indent="-216000">
              <a:spcAft>
                <a:spcPts val="10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80000" algn="l"/>
              </a:tabLst>
              <a:defRPr/>
            </a:pPr>
            <a:r>
              <a:rPr lang="de-DE" sz="1200" dirty="0">
                <a:solidFill>
                  <a:srgbClr val="000000"/>
                </a:solidFill>
              </a:rPr>
              <a:t>11 Corporate Banking Center (CBC) im Bundesgebiet: Kundenbetreuung und Produktspezialisten vor Ort</a:t>
            </a:r>
          </a:p>
        </p:txBody>
      </p:sp>
      <p:cxnSp>
        <p:nvCxnSpPr>
          <p:cNvPr id="124" name="Gerade Verbindung 123"/>
          <p:cNvCxnSpPr/>
          <p:nvPr/>
        </p:nvCxnSpPr>
        <p:spPr bwMode="auto">
          <a:xfrm>
            <a:off x="720424" y="2960211"/>
            <a:ext cx="259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DB00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5" name="Picture 27" descr="J:\_LOGOS\EMF_WMF\Fitch_Ratings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3" y="1542066"/>
            <a:ext cx="1929734" cy="38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122" name="Titel 1"/>
          <p:cNvSpPr>
            <a:spLocks noGrp="1"/>
          </p:cNvSpPr>
          <p:nvPr>
            <p:ph type="title" idx="4294967295"/>
          </p:nvPr>
        </p:nvSpPr>
        <p:spPr>
          <a:xfrm>
            <a:off x="432247" y="411163"/>
            <a:ext cx="9217025" cy="766415"/>
          </a:xfrm>
        </p:spPr>
        <p:txBody>
          <a:bodyPr/>
          <a:lstStyle/>
          <a:p>
            <a:r>
              <a:rPr lang="de-DE" dirty="0" smtClean="0">
                <a:solidFill>
                  <a:srgbClr val="DB0011"/>
                </a:solidFill>
              </a:rPr>
              <a:t>HSBC in Deutschland</a:t>
            </a:r>
            <a:endParaRPr lang="de-DE" dirty="0">
              <a:solidFill>
                <a:srgbClr val="DB0011"/>
              </a:solidFill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432247" y="745753"/>
            <a:ext cx="40324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800" b="0" dirty="0" smtClean="0"/>
              <a:t>Feste Größe im deutschen Markt</a:t>
            </a:r>
          </a:p>
        </p:txBody>
      </p:sp>
    </p:spTree>
    <p:extLst>
      <p:ext uri="{BB962C8B-B14F-4D97-AF65-F5344CB8AC3E}">
        <p14:creationId xmlns:p14="http://schemas.microsoft.com/office/powerpoint/2010/main" val="30098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ieren 58"/>
          <p:cNvGrpSpPr/>
          <p:nvPr/>
        </p:nvGrpSpPr>
        <p:grpSpPr>
          <a:xfrm>
            <a:off x="5256783" y="3752875"/>
            <a:ext cx="4711130" cy="2738904"/>
            <a:chOff x="2564272" y="3757937"/>
            <a:chExt cx="3199512" cy="2017111"/>
          </a:xfrm>
          <a:solidFill>
            <a:srgbClr val="D7D8D6"/>
          </a:solidFill>
        </p:grpSpPr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2564272" y="4988958"/>
              <a:ext cx="3197225" cy="3392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02688" tIns="45403" rIns="302688" bIns="45403" anchor="ctr"/>
            <a:lstStyle/>
            <a:p>
              <a:pPr defTabSz="912813">
                <a:spcBef>
                  <a:spcPct val="20000"/>
                </a:spcBef>
                <a:buClr>
                  <a:schemeClr val="tx2"/>
                </a:buClr>
              </a:pPr>
              <a:r>
                <a:rPr lang="de-DE" sz="1200" dirty="0"/>
                <a:t>HSBC Trinkaus Family Office</a:t>
              </a: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2564272" y="5376902"/>
              <a:ext cx="3197225" cy="398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02688" tIns="45403" rIns="302688" bIns="45403" anchor="ctr"/>
            <a:lstStyle/>
            <a:p>
              <a:pPr defTabSz="912813">
                <a:spcBef>
                  <a:spcPct val="20000"/>
                </a:spcBef>
                <a:buClr>
                  <a:schemeClr val="tx2"/>
                </a:buClr>
              </a:pPr>
              <a:endParaRPr lang="de-DE" sz="1200" dirty="0"/>
            </a:p>
            <a:p>
              <a:pPr defTabSz="912813">
                <a:spcBef>
                  <a:spcPct val="20000"/>
                </a:spcBef>
                <a:buClr>
                  <a:schemeClr val="tx2"/>
                </a:buClr>
              </a:pPr>
              <a:r>
                <a:rPr lang="de-DE" sz="1200" dirty="0"/>
                <a:t>HSBC Transaction Services</a:t>
              </a:r>
              <a:br>
                <a:rPr lang="de-DE" sz="1200" dirty="0"/>
              </a:br>
              <a:endParaRPr lang="de-DE" sz="1200" dirty="0"/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2564272" y="4589862"/>
              <a:ext cx="3197225" cy="34090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02688" tIns="45403" rIns="302688" bIns="45403" anchor="ctr"/>
            <a:lstStyle/>
            <a:p>
              <a:pPr defTabSz="912813">
                <a:spcBef>
                  <a:spcPct val="20000"/>
                </a:spcBef>
                <a:buClr>
                  <a:schemeClr val="tx2"/>
                </a:buClr>
              </a:pPr>
              <a:r>
                <a:rPr lang="de-DE" sz="1200" dirty="0"/>
                <a:t>HSBC Trinkaus Real Estate</a:t>
              </a: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2564272" y="4164081"/>
              <a:ext cx="3197225" cy="3652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02688" tIns="45403" rIns="302688" bIns="45403" anchor="ctr"/>
            <a:lstStyle/>
            <a:p>
              <a:pPr defTabSz="912813">
                <a:spcBef>
                  <a:spcPct val="20000"/>
                </a:spcBef>
                <a:buClr>
                  <a:schemeClr val="tx2"/>
                </a:buClr>
              </a:pPr>
              <a:r>
                <a:rPr lang="de-DE" sz="1200" dirty="0"/>
                <a:t>HSBC INKA</a:t>
              </a:r>
              <a:br>
                <a:rPr lang="de-DE" sz="1200" dirty="0"/>
              </a:br>
              <a:r>
                <a:rPr lang="de-DE" sz="1200" dirty="0"/>
                <a:t>(Internationale Kapitalanlagegesellschaft)</a:t>
              </a: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2566559" y="3757937"/>
              <a:ext cx="3197225" cy="3456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02688" tIns="45403" rIns="302688" bIns="45403" anchor="ctr"/>
            <a:lstStyle/>
            <a:p>
              <a:pPr defTabSz="912813">
                <a:spcBef>
                  <a:spcPct val="20000"/>
                </a:spcBef>
                <a:buClr>
                  <a:schemeClr val="tx2"/>
                </a:buClr>
              </a:pPr>
              <a:r>
                <a:rPr lang="de-DE" sz="1200" dirty="0"/>
                <a:t>HSBC Global Asset Management (Deutschland)</a:t>
              </a:r>
            </a:p>
          </p:txBody>
        </p:sp>
      </p:grpSp>
      <p:sp>
        <p:nvSpPr>
          <p:cNvPr id="447503" name="Rectangle 15"/>
          <p:cNvSpPr>
            <a:spLocks noChangeArrowheads="1"/>
          </p:cNvSpPr>
          <p:nvPr/>
        </p:nvSpPr>
        <p:spPr bwMode="auto">
          <a:xfrm>
            <a:off x="5284149" y="2866343"/>
            <a:ext cx="4683763" cy="750887"/>
          </a:xfrm>
          <a:prstGeom prst="rect">
            <a:avLst/>
          </a:prstGeom>
          <a:solidFill>
            <a:srgbClr val="767676"/>
          </a:solidFill>
          <a:ln>
            <a:noFill/>
          </a:ln>
          <a:effectLst/>
          <a:extLst/>
        </p:spPr>
        <p:txBody>
          <a:bodyPr lIns="88259" tIns="44130" rIns="88259" bIns="44130" anchor="ctr"/>
          <a:lstStyle/>
          <a:p>
            <a:pPr marL="182563" algn="ctr" defTabSz="912813">
              <a:spcBef>
                <a:spcPct val="50000"/>
              </a:spcBef>
              <a:buClr>
                <a:schemeClr val="bg1"/>
              </a:buClr>
            </a:pPr>
            <a:r>
              <a:rPr lang="de-DE" sz="1800" b="1" dirty="0" smtClean="0">
                <a:solidFill>
                  <a:schemeClr val="bg1"/>
                </a:solidFill>
              </a:rPr>
              <a:t>Tochtergesellschaften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3168552" y="2273398"/>
            <a:ext cx="388843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76" tIns="41989" rIns="83976" bIns="41989">
            <a:spAutoFit/>
          </a:bodyPr>
          <a:lstStyle/>
          <a:p>
            <a:endParaRPr lang="de-DE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>
            <a:off x="3888631" y="2273399"/>
            <a:ext cx="0" cy="7508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976" tIns="41989" rIns="83976" bIns="41989">
            <a:spAutoFit/>
          </a:bodyPr>
          <a:lstStyle/>
          <a:p>
            <a:endParaRPr lang="de-DE"/>
          </a:p>
        </p:txBody>
      </p:sp>
      <p:sp>
        <p:nvSpPr>
          <p:cNvPr id="447530" name="Line 42"/>
          <p:cNvSpPr>
            <a:spLocks noChangeShapeType="1"/>
          </p:cNvSpPr>
          <p:nvPr/>
        </p:nvSpPr>
        <p:spPr bwMode="auto">
          <a:xfrm>
            <a:off x="576265" y="2268635"/>
            <a:ext cx="19018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447531" name="Line 43"/>
          <p:cNvSpPr>
            <a:spLocks noChangeShapeType="1"/>
          </p:cNvSpPr>
          <p:nvPr/>
        </p:nvSpPr>
        <p:spPr bwMode="auto">
          <a:xfrm>
            <a:off x="576265" y="5642073"/>
            <a:ext cx="19018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447532" name="Line 44"/>
          <p:cNvSpPr>
            <a:spLocks noChangeShapeType="1"/>
          </p:cNvSpPr>
          <p:nvPr/>
        </p:nvSpPr>
        <p:spPr bwMode="auto">
          <a:xfrm>
            <a:off x="576264" y="2268636"/>
            <a:ext cx="0" cy="739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447533" name="Line 45"/>
          <p:cNvSpPr>
            <a:spLocks noChangeShapeType="1"/>
          </p:cNvSpPr>
          <p:nvPr/>
        </p:nvSpPr>
        <p:spPr bwMode="auto">
          <a:xfrm>
            <a:off x="2478089" y="2268636"/>
            <a:ext cx="0" cy="739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447534" name="Line 46"/>
          <p:cNvSpPr>
            <a:spLocks noChangeShapeType="1"/>
          </p:cNvSpPr>
          <p:nvPr/>
        </p:nvSpPr>
        <p:spPr bwMode="auto">
          <a:xfrm>
            <a:off x="576264" y="3008411"/>
            <a:ext cx="0" cy="6588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447535" name="Line 47"/>
          <p:cNvSpPr>
            <a:spLocks noChangeShapeType="1"/>
          </p:cNvSpPr>
          <p:nvPr/>
        </p:nvSpPr>
        <p:spPr bwMode="auto">
          <a:xfrm>
            <a:off x="2478089" y="3008411"/>
            <a:ext cx="0" cy="6588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447536" name="Line 48"/>
          <p:cNvSpPr>
            <a:spLocks noChangeShapeType="1"/>
          </p:cNvSpPr>
          <p:nvPr/>
        </p:nvSpPr>
        <p:spPr bwMode="auto">
          <a:xfrm>
            <a:off x="576264" y="3667223"/>
            <a:ext cx="0" cy="660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447537" name="Line 49"/>
          <p:cNvSpPr>
            <a:spLocks noChangeShapeType="1"/>
          </p:cNvSpPr>
          <p:nvPr/>
        </p:nvSpPr>
        <p:spPr bwMode="auto">
          <a:xfrm>
            <a:off x="2478089" y="3667223"/>
            <a:ext cx="0" cy="660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447538" name="Line 50"/>
          <p:cNvSpPr>
            <a:spLocks noChangeShapeType="1"/>
          </p:cNvSpPr>
          <p:nvPr/>
        </p:nvSpPr>
        <p:spPr bwMode="auto">
          <a:xfrm>
            <a:off x="576264" y="4327624"/>
            <a:ext cx="0" cy="6572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447539" name="Line 51"/>
          <p:cNvSpPr>
            <a:spLocks noChangeShapeType="1"/>
          </p:cNvSpPr>
          <p:nvPr/>
        </p:nvSpPr>
        <p:spPr bwMode="auto">
          <a:xfrm>
            <a:off x="2478089" y="4327624"/>
            <a:ext cx="0" cy="6572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447540" name="Line 52"/>
          <p:cNvSpPr>
            <a:spLocks noChangeShapeType="1"/>
          </p:cNvSpPr>
          <p:nvPr/>
        </p:nvSpPr>
        <p:spPr bwMode="auto">
          <a:xfrm>
            <a:off x="576264" y="4984849"/>
            <a:ext cx="0" cy="6572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447541" name="Line 53"/>
          <p:cNvSpPr>
            <a:spLocks noChangeShapeType="1"/>
          </p:cNvSpPr>
          <p:nvPr/>
        </p:nvSpPr>
        <p:spPr bwMode="auto">
          <a:xfrm>
            <a:off x="2478089" y="4984849"/>
            <a:ext cx="0" cy="6572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43200" rIns="288000" bIns="43200" anchor="ctr">
            <a:spAutoFit/>
          </a:bodyPr>
          <a:lstStyle/>
          <a:p>
            <a:endParaRPr lang="de-DE"/>
          </a:p>
        </p:txBody>
      </p:sp>
      <p:sp>
        <p:nvSpPr>
          <p:cNvPr id="35844" name="Titel 1"/>
          <p:cNvSpPr>
            <a:spLocks/>
          </p:cNvSpPr>
          <p:nvPr/>
        </p:nvSpPr>
        <p:spPr bwMode="auto">
          <a:xfrm>
            <a:off x="431145" y="411163"/>
            <a:ext cx="93583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8000"/>
          <a:lstStyle/>
          <a:p>
            <a:pPr defTabSz="1165225">
              <a:lnSpc>
                <a:spcPct val="90000"/>
              </a:lnSpc>
            </a:pPr>
            <a:r>
              <a:rPr lang="de-DE" sz="1800" b="1" dirty="0">
                <a:solidFill>
                  <a:srgbClr val="DB0011"/>
                </a:solidFill>
                <a:latin typeface="+mj-lt"/>
              </a:rPr>
              <a:t>Das Unternehmen</a:t>
            </a:r>
            <a:r>
              <a:rPr lang="de-DE" sz="1800" dirty="0">
                <a:latin typeface="+mj-lt"/>
              </a:rPr>
              <a:t/>
            </a:r>
            <a:br>
              <a:rPr lang="de-DE" sz="1800" dirty="0">
                <a:latin typeface="+mj-lt"/>
              </a:rPr>
            </a:br>
            <a:endParaRPr lang="de-DE" sz="18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53" y="6707542"/>
            <a:ext cx="4181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14" y="6711856"/>
            <a:ext cx="485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870377" y="6711857"/>
            <a:ext cx="3282950" cy="385763"/>
          </a:xfrm>
        </p:spPr>
        <p:txBody>
          <a:bodyPr/>
          <a:lstStyle/>
          <a:p>
            <a:pPr algn="r"/>
            <a:endParaRPr lang="de-DE" dirty="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399439" y="4998884"/>
            <a:ext cx="4679755" cy="544395"/>
          </a:xfrm>
          <a:prstGeom prst="rect">
            <a:avLst/>
          </a:prstGeom>
          <a:solidFill>
            <a:srgbClr val="D7D8D6"/>
          </a:solidFill>
          <a:ln>
            <a:noFill/>
          </a:ln>
          <a:effectLst/>
          <a:extLst/>
        </p:spPr>
        <p:txBody>
          <a:bodyPr lIns="302688" tIns="45403" rIns="302688" bIns="45403" anchor="ctr"/>
          <a:lstStyle/>
          <a:p>
            <a:pPr defTabSz="912813">
              <a:spcBef>
                <a:spcPct val="20000"/>
              </a:spcBef>
              <a:buClr>
                <a:schemeClr val="tx2"/>
              </a:buClr>
            </a:pPr>
            <a:r>
              <a:rPr lang="de-DE" sz="1200" dirty="0"/>
              <a:t>Private Banking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09167" y="4358192"/>
            <a:ext cx="4679755" cy="548052"/>
          </a:xfrm>
          <a:prstGeom prst="rect">
            <a:avLst/>
          </a:prstGeom>
          <a:solidFill>
            <a:srgbClr val="D7D8D6"/>
          </a:solidFill>
          <a:ln>
            <a:noFill/>
          </a:ln>
          <a:effectLst/>
          <a:extLst/>
        </p:spPr>
        <p:txBody>
          <a:bodyPr lIns="302688" tIns="45403" rIns="302688" bIns="45403" anchor="ctr"/>
          <a:lstStyle/>
          <a:p>
            <a:pPr defTabSz="912813">
              <a:spcBef>
                <a:spcPct val="20000"/>
              </a:spcBef>
              <a:buClr>
                <a:schemeClr val="tx2"/>
              </a:buClr>
            </a:pPr>
            <a:r>
              <a:rPr lang="de-DE" sz="1200" dirty="0"/>
              <a:t>Global </a:t>
            </a:r>
            <a:r>
              <a:rPr lang="de-DE" sz="1200" dirty="0" err="1"/>
              <a:t>Markets</a:t>
            </a:r>
            <a:endParaRPr lang="de-DE" sz="1200" dirty="0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419294" y="3733163"/>
            <a:ext cx="4679755" cy="522314"/>
          </a:xfrm>
          <a:prstGeom prst="rect">
            <a:avLst/>
          </a:prstGeom>
          <a:solidFill>
            <a:srgbClr val="D7D8D6"/>
          </a:solidFill>
          <a:ln>
            <a:noFill/>
          </a:ln>
          <a:effectLst/>
          <a:extLst/>
        </p:spPr>
        <p:txBody>
          <a:bodyPr lIns="302688" tIns="45403" rIns="302688" bIns="45403" anchor="ctr"/>
          <a:lstStyle/>
          <a:p>
            <a:pPr defTabSz="912813">
              <a:spcBef>
                <a:spcPct val="20000"/>
              </a:spcBef>
              <a:buClr>
                <a:schemeClr val="tx2"/>
              </a:buClr>
            </a:pPr>
            <a:r>
              <a:rPr lang="de-DE" sz="1200" dirty="0"/>
              <a:t>Corporate &amp; </a:t>
            </a:r>
            <a:r>
              <a:rPr lang="de-DE" sz="1200" dirty="0" err="1"/>
              <a:t>Institutional</a:t>
            </a:r>
            <a:r>
              <a:rPr lang="de-DE" sz="1200" dirty="0"/>
              <a:t> Banking</a:t>
            </a: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419294" y="2878831"/>
            <a:ext cx="4679755" cy="766782"/>
          </a:xfrm>
          <a:prstGeom prst="rect">
            <a:avLst/>
          </a:prstGeom>
          <a:solidFill>
            <a:srgbClr val="767676"/>
          </a:solidFill>
          <a:ln>
            <a:noFill/>
          </a:ln>
          <a:effectLst/>
          <a:extLst/>
        </p:spPr>
        <p:txBody>
          <a:bodyPr lIns="302688" tIns="45403" rIns="302688" bIns="45403" anchor="ctr"/>
          <a:lstStyle/>
          <a:p>
            <a:pPr algn="ctr" defTabSz="912813">
              <a:spcBef>
                <a:spcPct val="50000"/>
              </a:spcBef>
              <a:buClr>
                <a:schemeClr val="bg1"/>
              </a:buClr>
            </a:pPr>
            <a:r>
              <a:rPr lang="de-DE" sz="1800" b="1" dirty="0" smtClean="0">
                <a:solidFill>
                  <a:schemeClr val="bg1"/>
                </a:solidFill>
              </a:rPr>
              <a:t>Geschäftsbereiche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432247" y="2041674"/>
            <a:ext cx="9532299" cy="509003"/>
          </a:xfrm>
          <a:prstGeom prst="rect">
            <a:avLst/>
          </a:prstGeom>
          <a:solidFill>
            <a:srgbClr val="DB0011"/>
          </a:solidFill>
          <a:ln>
            <a:noFill/>
          </a:ln>
          <a:effectLst/>
          <a:extLst/>
        </p:spPr>
        <p:txBody>
          <a:bodyPr wrap="square" lIns="83976" tIns="41989" rIns="83976" bIns="41989" anchor="ctr"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32247" y="204167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bg1"/>
                </a:solidFill>
              </a:rPr>
              <a:t>Die HSBC-Gruppe hält einen Anteil von 80,7 % am Unternehmenskapital der HSBC Deutschland</a:t>
            </a:r>
            <a:r>
              <a:rPr lang="de-DE" sz="1200" dirty="0" smtClean="0">
                <a:solidFill>
                  <a:schemeClr val="bg1"/>
                </a:solidFill>
              </a:rPr>
              <a:t>.</a:t>
            </a:r>
            <a:endParaRPr lang="de-DE" sz="1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200" dirty="0">
                <a:solidFill>
                  <a:schemeClr val="bg1"/>
                </a:solidFill>
              </a:rPr>
              <a:t>Die Landesbank Baden-Württemberg hält einen Anteil von 18,7 % an der HSBC Deutschland.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432247" y="745530"/>
            <a:ext cx="3586683" cy="427796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smtClean="0">
                <a:latin typeface="+mj-lt"/>
              </a:rPr>
              <a:t>Ein Überblick</a:t>
            </a:r>
            <a:endParaRPr kumimoji="0" lang="de-DE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81" y="411283"/>
            <a:ext cx="3753230" cy="19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DB0011"/>
                </a:solidFill>
              </a:rPr>
              <a:t>Wege zu HSBC Deutschland</a:t>
            </a:r>
            <a:endParaRPr lang="de-DE" dirty="0">
              <a:solidFill>
                <a:srgbClr val="DB001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7056983" y="6710400"/>
            <a:ext cx="2897017" cy="190614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solidFill>
                  <a:srgbClr val="DB0011"/>
                </a:solidFill>
              </a:rPr>
              <a:t>Vakante</a:t>
            </a:r>
            <a:r>
              <a:rPr lang="en-GB" dirty="0" smtClean="0">
                <a:solidFill>
                  <a:srgbClr val="DB0011"/>
                </a:solidFill>
              </a:rPr>
              <a:t> </a:t>
            </a:r>
            <a:r>
              <a:rPr lang="en-GB" dirty="0" err="1" smtClean="0">
                <a:solidFill>
                  <a:srgbClr val="DB0011"/>
                </a:solidFill>
              </a:rPr>
              <a:t>Positionen</a:t>
            </a:r>
            <a:r>
              <a:rPr lang="en-GB" dirty="0" smtClean="0">
                <a:solidFill>
                  <a:srgbClr val="DB0011"/>
                </a:solidFill>
              </a:rPr>
              <a:t>: www.hsbc.de/karriere</a:t>
            </a:r>
            <a:endParaRPr lang="en-GB" noProof="0" dirty="0">
              <a:solidFill>
                <a:srgbClr val="DB0011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smtClean="0"/>
              <a:t>Ihre Einstiegsmöglichkeiten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5147939"/>
              </p:ext>
            </p:extLst>
          </p:nvPr>
        </p:nvGraphicFramePr>
        <p:xfrm>
          <a:off x="411163" y="1022400"/>
          <a:ext cx="9556750" cy="559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3024535" y="3985890"/>
            <a:ext cx="1944216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1100" b="1" dirty="0"/>
              <a:t>F</a:t>
            </a:r>
            <a:r>
              <a:rPr lang="de-DE" sz="1100" b="1" dirty="0" smtClean="0"/>
              <a:t>lexibler </a:t>
            </a:r>
            <a:r>
              <a:rPr lang="de-DE" sz="1100" b="1" dirty="0"/>
              <a:t>Einstieg möglich</a:t>
            </a:r>
          </a:p>
          <a:p>
            <a:pPr lvl="0"/>
            <a:endParaRPr lang="de-DE" sz="1100" b="1" dirty="0"/>
          </a:p>
          <a:p>
            <a:pPr lvl="0"/>
            <a:r>
              <a:rPr lang="de-DE" sz="1100" b="1" dirty="0" smtClean="0"/>
              <a:t>Einbindung in das Tagesgeschäft sowie in Projekttätigkeiten</a:t>
            </a:r>
          </a:p>
          <a:p>
            <a:pPr lvl="0"/>
            <a:endParaRPr lang="de-DE" sz="1100" b="1" dirty="0"/>
          </a:p>
          <a:p>
            <a:pPr lvl="0"/>
            <a:r>
              <a:rPr lang="de-DE" sz="1100" b="1" dirty="0" smtClean="0"/>
              <a:t>Übernahme eigener Projekte</a:t>
            </a:r>
          </a:p>
          <a:p>
            <a:pPr lvl="0"/>
            <a:endParaRPr lang="de-DE" sz="1100" b="1" dirty="0"/>
          </a:p>
          <a:p>
            <a:pPr lvl="0"/>
            <a:r>
              <a:rPr lang="de-DE" sz="1100" b="1" dirty="0" smtClean="0"/>
              <a:t>Regelmäßige Infoveranstaltungen &amp; Stammtische </a:t>
            </a:r>
          </a:p>
          <a:p>
            <a:pPr lvl="0"/>
            <a:endParaRPr lang="de-DE" sz="1100" b="1" dirty="0"/>
          </a:p>
          <a:p>
            <a:pPr lvl="0"/>
            <a:endParaRPr lang="de-DE" sz="11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524116" y="3985890"/>
            <a:ext cx="1944216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1100" b="1" dirty="0"/>
              <a:t>18 Monate Dauer, flexibler Einstieg möglich</a:t>
            </a:r>
          </a:p>
          <a:p>
            <a:pPr lvl="0"/>
            <a:endParaRPr lang="de-DE" sz="1100" b="1" dirty="0"/>
          </a:p>
          <a:p>
            <a:pPr lvl="0"/>
            <a:r>
              <a:rPr lang="de-DE" sz="1100" b="1" dirty="0"/>
              <a:t>Unterschiedliche Schwerpunkte</a:t>
            </a:r>
          </a:p>
          <a:p>
            <a:pPr lvl="0"/>
            <a:endParaRPr lang="de-DE" sz="1100" b="1" dirty="0"/>
          </a:p>
          <a:p>
            <a:pPr lvl="0"/>
            <a:r>
              <a:rPr lang="de-DE" sz="1100" b="1" dirty="0"/>
              <a:t>Optionaler Auslandsaufenthalt</a:t>
            </a:r>
          </a:p>
          <a:p>
            <a:pPr lvl="0"/>
            <a:endParaRPr lang="de-DE" sz="1100" b="1" dirty="0"/>
          </a:p>
          <a:p>
            <a:pPr lvl="0"/>
            <a:r>
              <a:rPr lang="de-DE" sz="1100" b="1" dirty="0"/>
              <a:t>Individuelle Betreuung</a:t>
            </a:r>
          </a:p>
          <a:p>
            <a:pPr lvl="0"/>
            <a:endParaRPr lang="de-DE" sz="1100" b="1" dirty="0"/>
          </a:p>
          <a:p>
            <a:pPr lvl="0"/>
            <a:r>
              <a:rPr lang="de-DE" sz="1100" b="1" dirty="0"/>
              <a:t>Weiterbildung &amp; </a:t>
            </a:r>
          </a:p>
          <a:p>
            <a:pPr lvl="0"/>
            <a:r>
              <a:rPr lang="de-DE" sz="1100" b="1" dirty="0"/>
              <a:t>Infoveranstaltungen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992888" y="3985890"/>
            <a:ext cx="1944216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1100" b="1" dirty="0"/>
              <a:t>Diverse Einstiegsmöglichkeiten</a:t>
            </a:r>
          </a:p>
          <a:p>
            <a:pPr lvl="0"/>
            <a:endParaRPr lang="de-DE" sz="1100" b="1" dirty="0"/>
          </a:p>
          <a:p>
            <a:pPr lvl="0"/>
            <a:r>
              <a:rPr lang="de-DE" sz="1100" b="1" dirty="0"/>
              <a:t>Training-on-</a:t>
            </a:r>
            <a:r>
              <a:rPr lang="de-DE" sz="1100" b="1" dirty="0" err="1"/>
              <a:t>the</a:t>
            </a:r>
            <a:r>
              <a:rPr lang="de-DE" sz="1100" b="1" dirty="0"/>
              <a:t>-Job</a:t>
            </a:r>
          </a:p>
          <a:p>
            <a:pPr lvl="0"/>
            <a:endParaRPr lang="de-DE" sz="1100" b="1" dirty="0"/>
          </a:p>
          <a:p>
            <a:pPr lvl="0"/>
            <a:r>
              <a:rPr lang="de-DE" sz="1100" b="1" dirty="0"/>
              <a:t>Von Beginn an Verantwortung </a:t>
            </a:r>
            <a:r>
              <a:rPr lang="de-DE" sz="1100" b="1" dirty="0" smtClean="0"/>
              <a:t>übernehmen</a:t>
            </a:r>
            <a:endParaRPr lang="de-DE" sz="1100" b="1" dirty="0"/>
          </a:p>
          <a:p>
            <a:pPr lvl="0"/>
            <a:endParaRPr lang="de-DE" sz="1100" b="1" dirty="0"/>
          </a:p>
          <a:p>
            <a:pPr lvl="0"/>
            <a:r>
              <a:rPr lang="de-DE" sz="1100" b="1" dirty="0"/>
              <a:t>Weiterbildung &amp; Infoveranstaltungen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4968751" y="196287"/>
            <a:ext cx="1656184" cy="1216307"/>
            <a:chOff x="4968751" y="196287"/>
            <a:chExt cx="1656184" cy="1216307"/>
          </a:xfrm>
        </p:grpSpPr>
        <p:sp>
          <p:nvSpPr>
            <p:cNvPr id="14" name="Wolkenförmige Legende 13"/>
            <p:cNvSpPr/>
            <p:nvPr/>
          </p:nvSpPr>
          <p:spPr bwMode="auto">
            <a:xfrm>
              <a:off x="4968751" y="196287"/>
              <a:ext cx="1651111" cy="1216307"/>
            </a:xfrm>
            <a:prstGeom prst="cloudCallout">
              <a:avLst>
                <a:gd name="adj1" fmla="val 26773"/>
                <a:gd name="adj2" fmla="val 63937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88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5048171" y="385490"/>
              <a:ext cx="15767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200" dirty="0"/>
                <a:t>Wann sollte ich ein Trainee-</a:t>
              </a:r>
            </a:p>
            <a:p>
              <a:pPr algn="ctr"/>
              <a:r>
                <a:rPr lang="de-DE" sz="1200" dirty="0" err="1"/>
                <a:t>programm</a:t>
              </a:r>
              <a:r>
                <a:rPr lang="de-DE" sz="1200" dirty="0"/>
                <a:t> anstreben?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7633047" y="97458"/>
            <a:ext cx="2664296" cy="1440160"/>
            <a:chOff x="7633047" y="97458"/>
            <a:chExt cx="2664296" cy="1440160"/>
          </a:xfrm>
        </p:grpSpPr>
        <p:sp>
          <p:nvSpPr>
            <p:cNvPr id="17" name="Wolkenförmige Legende 16"/>
            <p:cNvSpPr/>
            <p:nvPr/>
          </p:nvSpPr>
          <p:spPr bwMode="auto">
            <a:xfrm>
              <a:off x="7633047" y="97458"/>
              <a:ext cx="2664296" cy="1440160"/>
            </a:xfrm>
            <a:prstGeom prst="cloudCallout">
              <a:avLst>
                <a:gd name="adj1" fmla="val -33216"/>
                <a:gd name="adj2" fmla="val 55871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8588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705055" y="418589"/>
              <a:ext cx="24480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200" dirty="0"/>
                <a:t>Wo ist der Unterschied </a:t>
              </a:r>
              <a:endParaRPr lang="de-DE" sz="1200" dirty="0" smtClean="0"/>
            </a:p>
            <a:p>
              <a:pPr algn="ctr"/>
              <a:r>
                <a:rPr lang="de-DE" sz="1200" dirty="0" smtClean="0"/>
                <a:t>zwischen einem Traineeprogramm </a:t>
              </a:r>
              <a:r>
                <a:rPr lang="de-DE" sz="1200" dirty="0"/>
                <a:t>und </a:t>
              </a:r>
              <a:endParaRPr lang="de-DE" sz="1200" dirty="0" smtClean="0"/>
            </a:p>
            <a:p>
              <a:pPr algn="ctr"/>
              <a:r>
                <a:rPr lang="de-DE" sz="1200" dirty="0" smtClean="0"/>
                <a:t>einem </a:t>
              </a:r>
              <a:r>
                <a:rPr lang="de-DE" sz="1200" dirty="0"/>
                <a:t>Direkteinstieg?</a:t>
              </a:r>
            </a:p>
          </p:txBody>
        </p:sp>
      </p:grpSp>
      <p:sp>
        <p:nvSpPr>
          <p:cNvPr id="20" name="Wolkenförmige Legende 19"/>
          <p:cNvSpPr/>
          <p:nvPr/>
        </p:nvSpPr>
        <p:spPr bwMode="auto">
          <a:xfrm>
            <a:off x="1933167" y="6186492"/>
            <a:ext cx="1943878" cy="1021860"/>
          </a:xfrm>
          <a:prstGeom prst="cloudCallout">
            <a:avLst>
              <a:gd name="adj1" fmla="val -28644"/>
              <a:gd name="adj2" fmla="val -7302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932695" y="6363895"/>
            <a:ext cx="194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/>
              <a:t>Was ist, wenn der Bereich ganz anders ist, als ich dachte?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216223" y="6602685"/>
            <a:ext cx="792088" cy="33727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Wolkenförmige Legende 9"/>
          <p:cNvSpPr/>
          <p:nvPr/>
        </p:nvSpPr>
        <p:spPr bwMode="auto">
          <a:xfrm>
            <a:off x="133673" y="5994531"/>
            <a:ext cx="1584176" cy="1216307"/>
          </a:xfrm>
          <a:prstGeom prst="cloudCallout">
            <a:avLst>
              <a:gd name="adj1" fmla="val -15448"/>
              <a:gd name="adj2" fmla="val -6969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1069" y="629363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Sind Praktika wichtig?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461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DB0011"/>
                </a:solidFill>
              </a:rPr>
              <a:t>Wege zu HSBC Deutschland</a:t>
            </a:r>
            <a:endParaRPr lang="de-DE" dirty="0">
              <a:solidFill>
                <a:srgbClr val="DB001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noProof="0"/>
          </a:p>
        </p:txBody>
      </p:sp>
      <p:sp>
        <p:nvSpPr>
          <p:cNvPr id="4" name="Untertitel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smtClean="0"/>
              <a:t>Der Bewerbungsprozess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172413545"/>
              </p:ext>
            </p:extLst>
          </p:nvPr>
        </p:nvGraphicFramePr>
        <p:xfrm>
          <a:off x="2592487" y="1537618"/>
          <a:ext cx="5191571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Wolkenförmige Legende 5"/>
          <p:cNvSpPr/>
          <p:nvPr/>
        </p:nvSpPr>
        <p:spPr bwMode="auto">
          <a:xfrm>
            <a:off x="414000" y="1309688"/>
            <a:ext cx="2082886" cy="1512636"/>
          </a:xfrm>
          <a:prstGeom prst="cloudCallout">
            <a:avLst>
              <a:gd name="adj1" fmla="val 45677"/>
              <a:gd name="adj2" fmla="val 47527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Wolkenförmige Legende 6"/>
          <p:cNvSpPr/>
          <p:nvPr/>
        </p:nvSpPr>
        <p:spPr bwMode="auto">
          <a:xfrm>
            <a:off x="5472807" y="5322695"/>
            <a:ext cx="3600400" cy="1831547"/>
          </a:xfrm>
          <a:prstGeom prst="cloudCallout">
            <a:avLst>
              <a:gd name="adj1" fmla="val -24175"/>
              <a:gd name="adj2" fmla="val -61514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688831" y="5717112"/>
            <a:ext cx="2880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/>
              <a:t>Bei der Auswahl </a:t>
            </a:r>
            <a:r>
              <a:rPr lang="de-DE" sz="1200" dirty="0" smtClean="0"/>
              <a:t>neuer Mitarbeiter </a:t>
            </a:r>
            <a:r>
              <a:rPr lang="de-DE" sz="1200" dirty="0"/>
              <a:t>zählen nicht </a:t>
            </a:r>
            <a:r>
              <a:rPr lang="de-DE" sz="1200" dirty="0" smtClean="0"/>
              <a:t>nur </a:t>
            </a:r>
            <a:r>
              <a:rPr lang="de-DE" sz="1200" dirty="0"/>
              <a:t>Einsatzbereitschaft, fachliche Kompetenz und </a:t>
            </a:r>
            <a:r>
              <a:rPr lang="de-DE" sz="1200" dirty="0" smtClean="0"/>
              <a:t>Servicementalität. Wir legen</a:t>
            </a:r>
          </a:p>
          <a:p>
            <a:pPr algn="ctr"/>
            <a:r>
              <a:rPr lang="de-DE" sz="1200" dirty="0" smtClean="0"/>
              <a:t>großen Wert </a:t>
            </a:r>
            <a:r>
              <a:rPr lang="de-DE" sz="1200" dirty="0"/>
              <a:t>auf Persönlichkeit und soziale </a:t>
            </a:r>
            <a:r>
              <a:rPr lang="de-DE" sz="1200" dirty="0" smtClean="0"/>
              <a:t>Kompetenz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483166" y="156624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Ca. 3 bis 6</a:t>
            </a:r>
          </a:p>
          <a:p>
            <a:pPr algn="ctr"/>
            <a:r>
              <a:rPr lang="de-DE" sz="1200" dirty="0" smtClean="0"/>
              <a:t>Monate vor Ihrem gewünschten Einstiegstermin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140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DB0011"/>
                </a:solidFill>
              </a:rPr>
              <a:t>Vakante Positionen</a:t>
            </a:r>
            <a:endParaRPr lang="de-DE" dirty="0">
              <a:solidFill>
                <a:srgbClr val="DB001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7056983" y="6710400"/>
            <a:ext cx="2897017" cy="190614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solidFill>
                  <a:srgbClr val="DB0011"/>
                </a:solidFill>
              </a:rPr>
              <a:t>Vakante</a:t>
            </a:r>
            <a:r>
              <a:rPr lang="en-GB" dirty="0" smtClean="0">
                <a:solidFill>
                  <a:srgbClr val="DB0011"/>
                </a:solidFill>
              </a:rPr>
              <a:t> </a:t>
            </a:r>
            <a:r>
              <a:rPr lang="en-GB" dirty="0" err="1" smtClean="0">
                <a:solidFill>
                  <a:srgbClr val="DB0011"/>
                </a:solidFill>
              </a:rPr>
              <a:t>Positionen</a:t>
            </a:r>
            <a:r>
              <a:rPr lang="en-GB" dirty="0" smtClean="0">
                <a:solidFill>
                  <a:srgbClr val="DB0011"/>
                </a:solidFill>
              </a:rPr>
              <a:t>: www.hsbc.de/karriere</a:t>
            </a:r>
            <a:endParaRPr lang="en-GB" noProof="0" dirty="0">
              <a:solidFill>
                <a:srgbClr val="DB0011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smtClean="0"/>
              <a:t>Wir freuen uns auf Ihre Bewerbung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197312641"/>
              </p:ext>
            </p:extLst>
          </p:nvPr>
        </p:nvGraphicFramePr>
        <p:xfrm>
          <a:off x="411163" y="1022400"/>
          <a:ext cx="9556750" cy="559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3024535" y="3985890"/>
            <a:ext cx="194421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 b="1" dirty="0" smtClean="0"/>
              <a:t>Werkstudent Business Management Payment </a:t>
            </a:r>
            <a:r>
              <a:rPr lang="de-DE" sz="1100" b="1" dirty="0" err="1" smtClean="0"/>
              <a:t>Operations</a:t>
            </a:r>
            <a:r>
              <a:rPr lang="de-DE" sz="1100" b="1" dirty="0" smtClean="0"/>
              <a:t> (m/w)</a:t>
            </a:r>
          </a:p>
          <a:p>
            <a:pPr algn="l"/>
            <a:endParaRPr lang="de-DE" sz="1100" b="1" dirty="0" smtClean="0"/>
          </a:p>
          <a:p>
            <a:pPr algn="l"/>
            <a:r>
              <a:rPr lang="de-DE" sz="1100" b="1" dirty="0" smtClean="0"/>
              <a:t>Werkstudent Accounting – UK </a:t>
            </a:r>
            <a:r>
              <a:rPr lang="de-DE" sz="1100" b="1" dirty="0" err="1" smtClean="0"/>
              <a:t>Regulatory</a:t>
            </a:r>
            <a:r>
              <a:rPr lang="de-DE" sz="1100" b="1" dirty="0" smtClean="0"/>
              <a:t> (m/w)</a:t>
            </a:r>
          </a:p>
          <a:p>
            <a:pPr algn="l"/>
            <a:endParaRPr lang="de-DE" sz="1100" b="1" dirty="0" smtClean="0"/>
          </a:p>
          <a:p>
            <a:pPr algn="l"/>
            <a:r>
              <a:rPr lang="de-DE" sz="1100" b="1" dirty="0" smtClean="0"/>
              <a:t>Werkstudent Business Transformation (m/w)</a:t>
            </a:r>
          </a:p>
          <a:p>
            <a:pPr algn="l"/>
            <a:endParaRPr lang="de-DE" sz="1100" b="1" dirty="0" smtClean="0"/>
          </a:p>
          <a:p>
            <a:pPr algn="l"/>
            <a:r>
              <a:rPr lang="de-DE" sz="1100" b="1" dirty="0" smtClean="0"/>
              <a:t>Werkstudent Legal (m/w)</a:t>
            </a:r>
          </a:p>
          <a:p>
            <a:pPr algn="l"/>
            <a:endParaRPr lang="de-DE" sz="1100" b="1" dirty="0" smtClean="0"/>
          </a:p>
          <a:p>
            <a:pPr algn="l"/>
            <a:r>
              <a:rPr lang="de-DE" sz="1100" b="1" dirty="0" smtClean="0"/>
              <a:t>Werkstudent Commercial Banking (m/w)</a:t>
            </a:r>
          </a:p>
        </p:txBody>
      </p:sp>
    </p:spTree>
    <p:extLst>
      <p:ext uri="{BB962C8B-B14F-4D97-AF65-F5344CB8AC3E}">
        <p14:creationId xmlns:p14="http://schemas.microsoft.com/office/powerpoint/2010/main" val="33163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25295" y="353114"/>
            <a:ext cx="9540000" cy="248400"/>
          </a:xfrm>
          <a:prstGeom prst="rect">
            <a:avLst/>
          </a:prstGeom>
        </p:spPr>
        <p:txBody>
          <a:bodyPr/>
          <a:lstStyle>
            <a:lvl1pPr algn="l" defTabSz="11653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 baseline="0">
                <a:solidFill>
                  <a:schemeClr val="tx1"/>
                </a:solidFill>
                <a:latin typeface="Arial"/>
                <a:ea typeface="SimHei"/>
                <a:cs typeface="+mj-cs"/>
              </a:defRPr>
            </a:lvl1pPr>
            <a:lvl2pPr algn="l" defTabSz="11653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11653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11653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11653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58" algn="l" defTabSz="1109804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517" algn="l" defTabSz="1109804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774" algn="l" defTabSz="1109804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9032" algn="l" defTabSz="1109804" rtl="0" eaLnBrk="1" fontAlgn="base" hangingPunct="1">
              <a:spcBef>
                <a:spcPct val="0"/>
              </a:spcBef>
              <a:spcAft>
                <a:spcPct val="0"/>
              </a:spcAft>
              <a:defRPr sz="2401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 smtClean="0">
                <a:solidFill>
                  <a:srgbClr val="DB0011"/>
                </a:solidFill>
              </a:rPr>
              <a:t>Ihre Ansprechpartnerin</a:t>
            </a:r>
            <a:endParaRPr lang="de-DE" kern="0" dirty="0">
              <a:solidFill>
                <a:srgbClr val="DB001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506762" y="1753642"/>
            <a:ext cx="5184576" cy="3312368"/>
            <a:chOff x="5264150" y="2569070"/>
            <a:chExt cx="4169098" cy="2333131"/>
          </a:xfrm>
        </p:grpSpPr>
        <p:grpSp>
          <p:nvGrpSpPr>
            <p:cNvPr id="22531" name="Group 11"/>
            <p:cNvGrpSpPr>
              <a:grpSpLocks/>
            </p:cNvGrpSpPr>
            <p:nvPr/>
          </p:nvGrpSpPr>
          <p:grpSpPr bwMode="auto">
            <a:xfrm>
              <a:off x="5472807" y="2668588"/>
              <a:ext cx="3960441" cy="2233613"/>
              <a:chOff x="2077" y="1706"/>
              <a:chExt cx="2358" cy="1407"/>
            </a:xfrm>
          </p:grpSpPr>
          <p:sp>
            <p:nvSpPr>
              <p:cNvPr id="22533" name="Rectangle 7">
                <a:hlinkClick r:id="rId2" action="ppaction://hlinkfile"/>
              </p:cNvPr>
              <p:cNvSpPr>
                <a:spLocks noChangeArrowheads="1"/>
              </p:cNvSpPr>
              <p:nvPr/>
            </p:nvSpPr>
            <p:spPr bwMode="auto">
              <a:xfrm>
                <a:off x="2077" y="1706"/>
                <a:ext cx="2358" cy="140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05" tIns="45702" rIns="91405" bIns="45702" anchor="ctr"/>
              <a:lstStyle/>
              <a:p>
                <a:pPr eaLnBrk="0" hangingPunct="0">
                  <a:lnSpc>
                    <a:spcPct val="90000"/>
                  </a:lnSpc>
                  <a:spcBef>
                    <a:spcPct val="52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endParaRPr lang="de-DE" sz="800">
                  <a:ea typeface="Arial Unicode MS" pitchFamily="34" charset="-128"/>
                  <a:cs typeface="Arial Unicode MS" pitchFamily="34" charset="-128"/>
                </a:endParaRPr>
              </a:p>
              <a:p>
                <a:pPr eaLnBrk="0" hangingPunct="0">
                  <a:lnSpc>
                    <a:spcPct val="90000"/>
                  </a:lnSpc>
                  <a:spcBef>
                    <a:spcPct val="52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endParaRPr lang="de-DE" sz="800">
                  <a:ea typeface="Arial Unicode MS" pitchFamily="34" charset="-128"/>
                  <a:cs typeface="Arial Unicode MS" pitchFamily="34" charset="-128"/>
                </a:endParaRPr>
              </a:p>
              <a:p>
                <a:pPr eaLnBrk="0" hangingPunct="0">
                  <a:lnSpc>
                    <a:spcPct val="90000"/>
                  </a:lnSpc>
                  <a:spcBef>
                    <a:spcPct val="52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endParaRPr lang="de-DE" sz="800">
                  <a:ea typeface="Arial Unicode MS" pitchFamily="34" charset="-128"/>
                  <a:cs typeface="Arial Unicode MS" pitchFamily="34" charset="-128"/>
                </a:endParaRPr>
              </a:p>
              <a:p>
                <a:pPr eaLnBrk="0" hangingPunct="0">
                  <a:lnSpc>
                    <a:spcPct val="90000"/>
                  </a:lnSpc>
                  <a:spcBef>
                    <a:spcPct val="52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endParaRPr lang="de-DE" sz="80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534" name="Text Box 8"/>
              <p:cNvSpPr txBox="1">
                <a:spLocks noChangeArrowheads="1"/>
              </p:cNvSpPr>
              <p:nvPr/>
            </p:nvSpPr>
            <p:spPr bwMode="auto">
              <a:xfrm>
                <a:off x="2157" y="2250"/>
                <a:ext cx="1831" cy="8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r>
                  <a:rPr lang="de-DE" dirty="0">
                    <a:ea typeface="Arial Unicode MS" pitchFamily="34" charset="-128"/>
                    <a:cs typeface="Arial Unicode MS" pitchFamily="34" charset="-128"/>
                  </a:rPr>
                  <a:t>Anna Katharina Leers</a:t>
                </a:r>
              </a:p>
              <a:p>
                <a:pPr>
                  <a:lnSpc>
                    <a:spcPct val="90000"/>
                  </a:lnSpc>
                  <a:spcBef>
                    <a:spcPct val="5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r>
                  <a:rPr lang="de-DE" b="0" dirty="0">
                    <a:ea typeface="Arial Unicode MS" pitchFamily="34" charset="-128"/>
                    <a:cs typeface="Arial Unicode MS" pitchFamily="34" charset="-128"/>
                  </a:rPr>
                  <a:t>Referentin Hochschulmarketing</a:t>
                </a:r>
              </a:p>
              <a:p>
                <a:pPr>
                  <a:lnSpc>
                    <a:spcPct val="90000"/>
                  </a:lnSpc>
                  <a:spcBef>
                    <a:spcPct val="5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endParaRPr lang="de-DE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spcBef>
                    <a:spcPct val="5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endParaRPr lang="de-DE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spcBef>
                    <a:spcPct val="5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endParaRPr lang="de-DE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  <a:spcBef>
                    <a:spcPct val="5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r>
                  <a:rPr lang="de-DE" dirty="0">
                    <a:ea typeface="Arial Unicode MS" pitchFamily="34" charset="-128"/>
                    <a:cs typeface="Arial Unicode MS" pitchFamily="34" charset="-128"/>
                  </a:rPr>
                  <a:t>HSBC </a:t>
                </a:r>
                <a:r>
                  <a:rPr lang="de-DE" dirty="0" smtClean="0">
                    <a:ea typeface="Arial Unicode MS" pitchFamily="34" charset="-128"/>
                    <a:cs typeface="Arial Unicode MS" pitchFamily="34" charset="-128"/>
                  </a:rPr>
                  <a:t>Deutschland</a:t>
                </a:r>
                <a:r>
                  <a:rPr lang="de-DE" dirty="0"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de-DE" dirty="0"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de-DE" b="0" dirty="0">
                    <a:ea typeface="Arial Unicode MS" pitchFamily="34" charset="-128"/>
                    <a:cs typeface="Arial Unicode MS" pitchFamily="34" charset="-128"/>
                  </a:rPr>
                  <a:t>Königsallee </a:t>
                </a:r>
                <a:r>
                  <a:rPr lang="de-DE" b="0" dirty="0" smtClean="0">
                    <a:ea typeface="Arial Unicode MS" pitchFamily="34" charset="-128"/>
                    <a:cs typeface="Arial Unicode MS" pitchFamily="34" charset="-128"/>
                  </a:rPr>
                  <a:t>21/23 </a:t>
                </a:r>
              </a:p>
              <a:p>
                <a:pPr>
                  <a:lnSpc>
                    <a:spcPct val="90000"/>
                  </a:lnSpc>
                  <a:spcBef>
                    <a:spcPct val="5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r>
                  <a:rPr lang="de-DE" b="0" dirty="0" smtClean="0">
                    <a:ea typeface="Arial Unicode MS" pitchFamily="34" charset="-128"/>
                    <a:cs typeface="Arial Unicode MS" pitchFamily="34" charset="-128"/>
                  </a:rPr>
                  <a:t>40212 </a:t>
                </a:r>
                <a:r>
                  <a:rPr lang="de-DE" b="0" dirty="0">
                    <a:ea typeface="Arial Unicode MS" pitchFamily="34" charset="-128"/>
                    <a:cs typeface="Arial Unicode MS" pitchFamily="34" charset="-128"/>
                  </a:rPr>
                  <a:t>Düsseldorf</a:t>
                </a:r>
              </a:p>
              <a:p>
                <a:pPr>
                  <a:lnSpc>
                    <a:spcPct val="90000"/>
                  </a:lnSpc>
                  <a:spcBef>
                    <a:spcPct val="5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r>
                  <a:rPr lang="de-DE" b="0" dirty="0">
                    <a:ea typeface="Arial Unicode MS" pitchFamily="34" charset="-128"/>
                    <a:cs typeface="Arial Unicode MS" pitchFamily="34" charset="-128"/>
                  </a:rPr>
                  <a:t>Telefon: + 49 211 910-1767</a:t>
                </a:r>
              </a:p>
              <a:p>
                <a:pPr>
                  <a:lnSpc>
                    <a:spcPct val="90000"/>
                  </a:lnSpc>
                  <a:spcBef>
                    <a:spcPct val="5000"/>
                  </a:spcBef>
                  <a:buClr>
                    <a:schemeClr val="accent1"/>
                  </a:buClr>
                  <a:buSzPct val="125000"/>
                  <a:buFont typeface="Wingdings" pitchFamily="2" charset="2"/>
                  <a:buNone/>
                </a:pPr>
                <a:r>
                  <a:rPr lang="de-DE" b="0" dirty="0">
                    <a:ea typeface="Arial Unicode MS" pitchFamily="34" charset="-128"/>
                    <a:cs typeface="Arial Unicode MS" pitchFamily="34" charset="-128"/>
                  </a:rPr>
                  <a:t>Email: anna.leers@hsbc.de    </a:t>
                </a:r>
              </a:p>
            </p:txBody>
          </p:sp>
        </p:grp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150" y="2569070"/>
              <a:ext cx="1589212" cy="835397"/>
            </a:xfrm>
            <a:prstGeom prst="rect">
              <a:avLst/>
            </a:prstGeom>
          </p:spPr>
        </p:pic>
      </p:grpSp>
      <p:sp>
        <p:nvSpPr>
          <p:cNvPr id="9" name="Untertitel 3"/>
          <p:cNvSpPr txBox="1">
            <a:spLocks/>
          </p:cNvSpPr>
          <p:nvPr/>
        </p:nvSpPr>
        <p:spPr>
          <a:xfrm>
            <a:off x="329050" y="724812"/>
            <a:ext cx="9540000" cy="277200"/>
          </a:xfrm>
          <a:prstGeom prst="rect">
            <a:avLst/>
          </a:prstGeom>
        </p:spPr>
        <p:txBody>
          <a:bodyPr/>
          <a:lstStyle>
            <a:lvl1pPr marL="0" indent="0" algn="l" defTabSz="901815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defRPr lang="en-US" sz="1400" baseline="0" dirty="0" smtClean="0">
                <a:solidFill>
                  <a:schemeClr val="tx1"/>
                </a:solidFill>
                <a:latin typeface="+mn-lt"/>
                <a:ea typeface="SimHei"/>
                <a:cs typeface="+mn-cs"/>
              </a:defRPr>
            </a:lvl1pPr>
            <a:lvl2pPr marL="216000" indent="-216000" algn="l" defTabSz="901815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400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2pPr>
            <a:lvl3pPr marL="432000" indent="-216000" algn="l" defTabSz="901815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1200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3pPr>
            <a:lvl4pPr marL="648000" indent="-216000" algn="l" defTabSz="901815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1000" baseline="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4pPr>
            <a:lvl5pPr marL="864000" indent="-216000" algn="l" defTabSz="1165373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900" dirty="0" smtClean="0">
                <a:solidFill>
                  <a:schemeClr val="tx1"/>
                </a:solidFill>
                <a:latin typeface="Arial"/>
                <a:ea typeface="SimHei"/>
                <a:cs typeface="+mn-cs"/>
              </a:defRPr>
            </a:lvl5pPr>
            <a:lvl6pPr marL="1544835" indent="-212752" algn="l" defTabSz="110980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002093" indent="-212752" algn="l" defTabSz="110980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2459350" indent="-212752" algn="l" defTabSz="110980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2916609" indent="-212752" algn="l" defTabSz="110980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800" kern="0" dirty="0" smtClean="0"/>
              <a:t>Vielen Dank für Ihre Aufmerksamkeit! </a:t>
            </a:r>
            <a:endParaRPr lang="de-DE" sz="1800" kern="0" dirty="0"/>
          </a:p>
        </p:txBody>
      </p:sp>
      <p:pic>
        <p:nvPicPr>
          <p:cNvPr id="10" name="Picture 2" descr="W:\Hochschulmarketing_Trainees\Fotos\Leers_011 Kopie-HSBC sw 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3409826"/>
            <a:ext cx="2432672" cy="16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MG"/>
  <p:tag name="LOGOTOP" val="479.4228"/>
  <p:tag name="LOGOLEFT" val="634.2622"/>
  <p:tag name="LOGOHEIGHT" val="47.08945"/>
  <p:tag name="LOGOWIDTH" val="133.9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heme/theme1.xml><?xml version="1.0" encoding="utf-8"?>
<a:theme xmlns:a="http://schemas.openxmlformats.org/drawingml/2006/main" name="HSBC Non-Message Driven_2018">
  <a:themeElements>
    <a:clrScheme name="HSBC 2018">
      <a:dk1>
        <a:srgbClr val="000000"/>
      </a:dk1>
      <a:lt1>
        <a:srgbClr val="FFFFFF"/>
      </a:lt1>
      <a:dk2>
        <a:srgbClr val="4E48C7"/>
      </a:dk2>
      <a:lt2>
        <a:srgbClr val="0F79D6"/>
      </a:lt2>
      <a:accent1>
        <a:srgbClr val="DB0011"/>
      </a:accent1>
      <a:accent2>
        <a:srgbClr val="000000"/>
      </a:accent2>
      <a:accent3>
        <a:srgbClr val="767676"/>
      </a:accent3>
      <a:accent4>
        <a:srgbClr val="D7D8D6"/>
      </a:accent4>
      <a:accent5>
        <a:srgbClr val="B57E10"/>
      </a:accent5>
      <a:accent6>
        <a:srgbClr val="488F29"/>
      </a:accent6>
      <a:hlink>
        <a:srgbClr val="767676"/>
      </a:hlink>
      <a:folHlink>
        <a:srgbClr val="D7D8D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SB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rgbClr val="A6A6A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b="0" dirty="0" smtClean="0"/>
        </a:defPPr>
      </a:lstStyle>
    </a:txDef>
  </a:objectDefaults>
  <a:extraClrSchemeLst/>
  <a:custClrLst>
    <a:custClr name="Primary_01">
      <a:srgbClr val="DB0011"/>
    </a:custClr>
    <a:custClr name="Primary_02">
      <a:srgbClr val="000000"/>
    </a:custClr>
    <a:custClr name="Primary_03">
      <a:srgbClr val="FFFFFF"/>
    </a:custClr>
    <a:custClr name="Primary_04">
      <a:srgbClr val="767676"/>
    </a:custClr>
    <a:custClr name="Primary_05">
      <a:srgbClr val="D7D8D6"/>
    </a:custClr>
    <a:custClr name="Secondary_06">
      <a:srgbClr val="7770FF"/>
    </a:custClr>
    <a:custClr name="Secondary_07">
      <a:srgbClr val="4E48C7"/>
    </a:custClr>
    <a:custClr name="Secondary_08">
      <a:srgbClr val="36A1FF"/>
    </a:custClr>
    <a:custClr name="Secondary_09">
      <a:srgbClr val="0F79D6"/>
    </a:custClr>
    <a:custClr name="Secondary_10">
      <a:srgbClr val="2EB8B1"/>
    </a:custClr>
    <a:custClr name="Secondary_11">
      <a:srgbClr val="008580"/>
    </a:custClr>
    <a:custClr name="Secondary_12">
      <a:srgbClr val="61C238"/>
    </a:custClr>
    <a:custClr name="Secondary_13">
      <a:srgbClr val="488F29"/>
    </a:custClr>
    <a:custClr name="Secondary_14">
      <a:srgbClr val="E8A215"/>
    </a:custClr>
    <a:custClr name="Secondary_15">
      <a:srgbClr val="B57E10"/>
    </a:custClr>
  </a:custClrLst>
  <a:extLst>
    <a:ext uri="{05A4C25C-085E-4340-85A3-A5531E510DB2}">
      <thm15:themeFamily xmlns:thm15="http://schemas.microsoft.com/office/thememl/2012/main" name="HSBC_2018_e.potx" id="{135BAA14-1133-4691-BB8E-63E6B3F72F9C}" vid="{1F7F6F5B-26E3-4AE9-BC34-F94868BF91F2}"/>
    </a:ext>
  </a:extLst>
</a:theme>
</file>

<file path=ppt/theme/theme2.xml><?xml version="1.0" encoding="utf-8"?>
<a:theme xmlns:a="http://schemas.openxmlformats.org/drawingml/2006/main" name="HSBC Message Driven_2018">
  <a:themeElements>
    <a:clrScheme name="HSBC 2018">
      <a:dk1>
        <a:srgbClr val="000000"/>
      </a:dk1>
      <a:lt1>
        <a:srgbClr val="FFFFFF"/>
      </a:lt1>
      <a:dk2>
        <a:srgbClr val="4E48C7"/>
      </a:dk2>
      <a:lt2>
        <a:srgbClr val="0F79D6"/>
      </a:lt2>
      <a:accent1>
        <a:srgbClr val="DB0011"/>
      </a:accent1>
      <a:accent2>
        <a:srgbClr val="000000"/>
      </a:accent2>
      <a:accent3>
        <a:srgbClr val="767676"/>
      </a:accent3>
      <a:accent4>
        <a:srgbClr val="D7D8D6"/>
      </a:accent4>
      <a:accent5>
        <a:srgbClr val="B57E10"/>
      </a:accent5>
      <a:accent6>
        <a:srgbClr val="488F29"/>
      </a:accent6>
      <a:hlink>
        <a:srgbClr val="767676"/>
      </a:hlink>
      <a:folHlink>
        <a:srgbClr val="D7D8D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SB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square" lIns="0" tIns="0" rIns="0" bIns="0" anchor="t">
        <a:noAutofit/>
      </a:bodyPr>
      <a:lstStyle>
        <a:defPPr marL="180975" indent="-180975" algn="l" defTabSz="901700">
          <a:spcBef>
            <a:spcPts val="0"/>
          </a:spcBef>
          <a:spcAft>
            <a:spcPts val="0"/>
          </a:spcAft>
          <a:buClr>
            <a:srgbClr val="FF0000"/>
          </a:buClr>
          <a:buFont typeface="Symbol" pitchFamily="18" charset="2"/>
          <a:buNone/>
          <a:defRPr sz="1200" dirty="0" smtClean="0">
            <a:solidFill>
              <a:srgbClr val="000000"/>
            </a:solidFill>
            <a:latin typeface="+mj-lt"/>
            <a:ea typeface="SimHe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rgbClr val="A6A6A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b="0" dirty="0" smtClean="0"/>
        </a:defPPr>
      </a:lstStyle>
    </a:txDef>
  </a:objectDefaults>
  <a:extraClrSchemeLst/>
  <a:custClrLst>
    <a:custClr name="Primary_01">
      <a:srgbClr val="DB0011"/>
    </a:custClr>
    <a:custClr name="Primary_02">
      <a:srgbClr val="000000"/>
    </a:custClr>
    <a:custClr name="Primary_03">
      <a:srgbClr val="FFFFFF"/>
    </a:custClr>
    <a:custClr name="Primary_04">
      <a:srgbClr val="767676"/>
    </a:custClr>
    <a:custClr name="Primary_05">
      <a:srgbClr val="D7D8D6"/>
    </a:custClr>
    <a:custClr name="Secondary_06">
      <a:srgbClr val="7770FF"/>
    </a:custClr>
    <a:custClr name="Secondary_07">
      <a:srgbClr val="4E48C7"/>
    </a:custClr>
    <a:custClr name="Secondary_08">
      <a:srgbClr val="36A1FF"/>
    </a:custClr>
    <a:custClr name="Secondary_09">
      <a:srgbClr val="0F79D6"/>
    </a:custClr>
    <a:custClr name="Secondary_10">
      <a:srgbClr val="2EB8B1"/>
    </a:custClr>
    <a:custClr name="Secondary_11">
      <a:srgbClr val="008580"/>
    </a:custClr>
    <a:custClr name="Secondary_12">
      <a:srgbClr val="61C238"/>
    </a:custClr>
    <a:custClr name="Secondary_13">
      <a:srgbClr val="488F29"/>
    </a:custClr>
    <a:custClr name="Secondary_14">
      <a:srgbClr val="E8A215"/>
    </a:custClr>
    <a:custClr name="Secondary_15">
      <a:srgbClr val="B57E10"/>
    </a:custClr>
  </a:custClrLst>
  <a:extLst>
    <a:ext uri="{05A4C25C-085E-4340-85A3-A5531E510DB2}">
      <thm15:themeFamily xmlns:thm15="http://schemas.microsoft.com/office/thememl/2012/main" name="HSBC_2018_e.potx" id="{135BAA14-1133-4691-BB8E-63E6B3F72F9C}" vid="{1AC08803-140D-45AD-AB90-B8088AED1DB1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HSBC_2018_e</Template>
  <TotalTime>0</TotalTime>
  <Words>414</Words>
  <Application>Microsoft Office PowerPoint</Application>
  <PresentationFormat>Benutzerdefiniert</PresentationFormat>
  <Paragraphs>146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Arial Unicode MS</vt:lpstr>
      <vt:lpstr>SimHei</vt:lpstr>
      <vt:lpstr>Arial</vt:lpstr>
      <vt:lpstr>Calibri</vt:lpstr>
      <vt:lpstr>Symbol</vt:lpstr>
      <vt:lpstr>Times New Roman</vt:lpstr>
      <vt:lpstr>Wingdings</vt:lpstr>
      <vt:lpstr>Wingdings 2</vt:lpstr>
      <vt:lpstr>HSBC Non-Message Driven_2018</vt:lpstr>
      <vt:lpstr>HSBC Message Driven_2018</vt:lpstr>
      <vt:lpstr>HSBC Deutschland stellt sich vor</vt:lpstr>
      <vt:lpstr>HSBC in Deutschland</vt:lpstr>
      <vt:lpstr>PowerPoint-Präsentation</vt:lpstr>
      <vt:lpstr>Wege zu HSBC Deutschland</vt:lpstr>
      <vt:lpstr>Wege zu HSBC Deutschland</vt:lpstr>
      <vt:lpstr>Vakante Positionen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PUBLIC</cp:keywords>
  <dc:description>PUBLIC</dc:description>
  <cp:lastModifiedBy/>
  <cp:revision>1</cp:revision>
  <dcterms:created xsi:type="dcterms:W3CDTF">2018-03-05T14:32:30Z</dcterms:created>
  <dcterms:modified xsi:type="dcterms:W3CDTF">2018-10-22T08:07:22Z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PUBLIC</vt:lpwstr>
  </property>
  <property fmtid="{D5CDD505-2E9C-101B-9397-08002B2CF9AE}" pid="3" name="Source">
    <vt:lpwstr>Internal</vt:lpwstr>
  </property>
  <property fmtid="{D5CDD505-2E9C-101B-9397-08002B2CF9AE}" pid="4" name="Footers">
    <vt:lpwstr>No Footers</vt:lpwstr>
  </property>
  <property fmtid="{D5CDD505-2E9C-101B-9397-08002B2CF9AE}" pid="5" name="DocClassification">
    <vt:lpwstr>CLAPUBLIC</vt:lpwstr>
  </property>
</Properties>
</file>