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_rels/presentation.xml.rels" ContentType="application/vnd.openxmlformats-package.relationships+xml"/>
  <Override PartName="/ppt/media/image9.png" ContentType="image/png"/>
  <Override PartName="/ppt/media/image8.png" ContentType="image/png"/>
  <Override PartName="/ppt/media/image7.jpeg" ContentType="image/jpeg"/>
  <Override PartName="/ppt/media/image6.jpeg" ContentType="image/jpeg"/>
  <Override PartName="/ppt/media/image5.png" ContentType="image/png"/>
  <Override PartName="/ppt/media/image4.wmf" ContentType="image/x-wmf"/>
  <Override PartName="/ppt/media/image3.jpeg" ContentType="image/jpeg"/>
  <Override PartName="/ppt/media/image2.png" ContentType="image/png"/>
  <Override PartName="/ppt/media/image1.png" ContentType="image/png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notesMasterIdLst>
    <p:notesMasterId r:id="rId3"/>
  </p:notesMasterIdLst>
  <p:sldIdLst>
    <p:sldId id="256" r:id="rId4"/>
  </p:sldIdLst>
  <p:sldSz cx="15338425" cy="21602700"/>
  <p:notesSz cx="6783387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der Notizen mittels Klicken bearbeiten</a:t>
            </a:r>
            <a:endParaRPr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&lt;Kopfzeile&gt;</a:t>
            </a:r>
            <a:endParaRPr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&lt;Datum/Uhrzeit&gt;</a:t>
            </a:r>
            <a:endParaRPr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&lt;Fußzeile&gt;</a:t>
            </a:r>
            <a:endParaRPr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41D12C8F-CDFB-4316-8306-3BCE5DD05899}" type="slidenum">
              <a:rPr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&lt;Foliennummer&gt;</a:t>
            </a:fld>
            <a:endParaRPr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body"/>
          </p:nvPr>
        </p:nvSpPr>
        <p:spPr>
          <a:xfrm>
            <a:off x="678240" y="4715280"/>
            <a:ext cx="5425920" cy="4466160"/>
          </a:xfrm>
          <a:prstGeom prst="rect">
            <a:avLst/>
          </a:prstGeom>
        </p:spPr>
        <p:txBody>
          <a:bodyPr lIns="95400" rIns="95400" tIns="47880" bIns="47880"/>
          <a:p>
            <a:endParaRPr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3842280" y="9428760"/>
            <a:ext cx="293868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95400" tIns="47880" bIns="47880" anchor="b"/>
          <a:p>
            <a:pPr algn="r">
              <a:lnSpc>
                <a:spcPct val="100000"/>
              </a:lnSpc>
            </a:pPr>
            <a:fld id="{2892E5A3-4166-4354-A73C-E4FF52879D42}" type="slidenum">
              <a:rPr lang="de-DE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&lt;Foliennummer&gt;</a:t>
            </a:fld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66800" y="861840"/>
            <a:ext cx="13804200" cy="3607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66800" y="5054760"/>
            <a:ext cx="13804200" cy="5976360"/>
          </a:xfrm>
          <a:prstGeom prst="rect">
            <a:avLst/>
          </a:prstGeom>
        </p:spPr>
        <p:txBody>
          <a:bodyPr lIns="0" rIns="0" tIns="0" bIns="0"/>
          <a:p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766800" y="11599200"/>
            <a:ext cx="13804200" cy="5976360"/>
          </a:xfrm>
          <a:prstGeom prst="rect">
            <a:avLst/>
          </a:prstGeom>
        </p:spPr>
        <p:txBody>
          <a:bodyPr lIns="0" rIns="0" tIns="0" bIns="0"/>
          <a:p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766800" y="861840"/>
            <a:ext cx="13804200" cy="3607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766800" y="5054760"/>
            <a:ext cx="6736320" cy="5976360"/>
          </a:xfrm>
          <a:prstGeom prst="rect">
            <a:avLst/>
          </a:prstGeom>
        </p:spPr>
        <p:txBody>
          <a:bodyPr lIns="0" rIns="0" tIns="0" bIns="0"/>
          <a:p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7840440" y="5054760"/>
            <a:ext cx="6736320" cy="5976360"/>
          </a:xfrm>
          <a:prstGeom prst="rect">
            <a:avLst/>
          </a:prstGeom>
        </p:spPr>
        <p:txBody>
          <a:bodyPr lIns="0" rIns="0" tIns="0" bIns="0"/>
          <a:p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7840440" y="11599200"/>
            <a:ext cx="6736320" cy="5976360"/>
          </a:xfrm>
          <a:prstGeom prst="rect">
            <a:avLst/>
          </a:prstGeom>
        </p:spPr>
        <p:txBody>
          <a:bodyPr lIns="0" rIns="0" tIns="0" bIns="0"/>
          <a:p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766800" y="11599200"/>
            <a:ext cx="6736320" cy="5976360"/>
          </a:xfrm>
          <a:prstGeom prst="rect">
            <a:avLst/>
          </a:prstGeom>
        </p:spPr>
        <p:txBody>
          <a:bodyPr lIns="0" rIns="0" tIns="0" bIns="0"/>
          <a:p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66800" y="861840"/>
            <a:ext cx="13804200" cy="3607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766800" y="5054760"/>
            <a:ext cx="13804200" cy="12529080"/>
          </a:xfrm>
          <a:prstGeom prst="rect">
            <a:avLst/>
          </a:prstGeom>
        </p:spPr>
        <p:txBody>
          <a:bodyPr lIns="0" rIns="0" tIns="0" bIns="0"/>
          <a:p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766800" y="5054760"/>
            <a:ext cx="13804200" cy="12529080"/>
          </a:xfrm>
          <a:prstGeom prst="rect">
            <a:avLst/>
          </a:prstGeom>
        </p:spPr>
        <p:txBody>
          <a:bodyPr lIns="0" rIns="0" tIns="0" bIns="0"/>
          <a:p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" name="" descr=""/>
          <p:cNvPicPr/>
          <p:nvPr/>
        </p:nvPicPr>
        <p:blipFill>
          <a:blip r:embed="rId2"/>
          <a:stretch/>
        </p:blipFill>
        <p:spPr>
          <a:xfrm>
            <a:off x="766440" y="5812200"/>
            <a:ext cx="13804200" cy="11013840"/>
          </a:xfrm>
          <a:prstGeom prst="rect">
            <a:avLst/>
          </a:prstGeom>
          <a:ln>
            <a:noFill/>
          </a:ln>
        </p:spPr>
      </p:pic>
      <p:pic>
        <p:nvPicPr>
          <p:cNvPr id="54" name="" descr=""/>
          <p:cNvPicPr/>
          <p:nvPr/>
        </p:nvPicPr>
        <p:blipFill>
          <a:blip r:embed="rId3"/>
          <a:stretch/>
        </p:blipFill>
        <p:spPr>
          <a:xfrm>
            <a:off x="766440" y="5812200"/>
            <a:ext cx="13804200" cy="11013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66800" y="861840"/>
            <a:ext cx="13804200" cy="3607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subTitle"/>
          </p:nvPr>
        </p:nvSpPr>
        <p:spPr>
          <a:xfrm>
            <a:off x="766800" y="5054760"/>
            <a:ext cx="13804200" cy="12529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66800" y="861840"/>
            <a:ext cx="13804200" cy="3607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766800" y="5054760"/>
            <a:ext cx="13804200" cy="12529080"/>
          </a:xfrm>
          <a:prstGeom prst="rect">
            <a:avLst/>
          </a:prstGeom>
        </p:spPr>
        <p:txBody>
          <a:bodyPr lIns="0" rIns="0" tIns="0" bIns="0"/>
          <a:p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766800" y="861840"/>
            <a:ext cx="13804200" cy="3607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766800" y="5054760"/>
            <a:ext cx="6736320" cy="12529080"/>
          </a:xfrm>
          <a:prstGeom prst="rect">
            <a:avLst/>
          </a:prstGeom>
        </p:spPr>
        <p:txBody>
          <a:bodyPr lIns="0" rIns="0" tIns="0" bIns="0"/>
          <a:p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7840440" y="5054760"/>
            <a:ext cx="6736320" cy="12529080"/>
          </a:xfrm>
          <a:prstGeom prst="rect">
            <a:avLst/>
          </a:prstGeom>
        </p:spPr>
        <p:txBody>
          <a:bodyPr lIns="0" rIns="0" tIns="0" bIns="0"/>
          <a:p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66800" y="861840"/>
            <a:ext cx="13804200" cy="3607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subTitle"/>
          </p:nvPr>
        </p:nvSpPr>
        <p:spPr>
          <a:xfrm>
            <a:off x="766800" y="861840"/>
            <a:ext cx="13804200" cy="16722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66800" y="861840"/>
            <a:ext cx="13804200" cy="3607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766800" y="5054760"/>
            <a:ext cx="6736320" cy="5976360"/>
          </a:xfrm>
          <a:prstGeom prst="rect">
            <a:avLst/>
          </a:prstGeom>
        </p:spPr>
        <p:txBody>
          <a:bodyPr lIns="0" rIns="0" tIns="0" bIns="0"/>
          <a:p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766800" y="11599200"/>
            <a:ext cx="6736320" cy="5976360"/>
          </a:xfrm>
          <a:prstGeom prst="rect">
            <a:avLst/>
          </a:prstGeom>
        </p:spPr>
        <p:txBody>
          <a:bodyPr lIns="0" rIns="0" tIns="0" bIns="0"/>
          <a:p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7840440" y="5054760"/>
            <a:ext cx="6736320" cy="12529080"/>
          </a:xfrm>
          <a:prstGeom prst="rect">
            <a:avLst/>
          </a:prstGeom>
        </p:spPr>
        <p:txBody>
          <a:bodyPr lIns="0" rIns="0" tIns="0" bIns="0"/>
          <a:p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66800" y="861840"/>
            <a:ext cx="13804200" cy="3607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766800" y="5054760"/>
            <a:ext cx="6736320" cy="12529080"/>
          </a:xfrm>
          <a:prstGeom prst="rect">
            <a:avLst/>
          </a:prstGeom>
        </p:spPr>
        <p:txBody>
          <a:bodyPr lIns="0" rIns="0" tIns="0" bIns="0"/>
          <a:p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7840440" y="5054760"/>
            <a:ext cx="6736320" cy="5976360"/>
          </a:xfrm>
          <a:prstGeom prst="rect">
            <a:avLst/>
          </a:prstGeom>
        </p:spPr>
        <p:txBody>
          <a:bodyPr lIns="0" rIns="0" tIns="0" bIns="0"/>
          <a:p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840440" y="11599200"/>
            <a:ext cx="6736320" cy="5976360"/>
          </a:xfrm>
          <a:prstGeom prst="rect">
            <a:avLst/>
          </a:prstGeom>
        </p:spPr>
        <p:txBody>
          <a:bodyPr lIns="0" rIns="0" tIns="0" bIns="0"/>
          <a:p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66800" y="861840"/>
            <a:ext cx="13804200" cy="3607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66800" y="5054760"/>
            <a:ext cx="6736320" cy="5976360"/>
          </a:xfrm>
          <a:prstGeom prst="rect">
            <a:avLst/>
          </a:prstGeom>
        </p:spPr>
        <p:txBody>
          <a:bodyPr lIns="0" rIns="0" tIns="0" bIns="0"/>
          <a:p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7840440" y="5054760"/>
            <a:ext cx="6736320" cy="5976360"/>
          </a:xfrm>
          <a:prstGeom prst="rect">
            <a:avLst/>
          </a:prstGeom>
        </p:spPr>
        <p:txBody>
          <a:bodyPr lIns="0" rIns="0" tIns="0" bIns="0"/>
          <a:p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766800" y="11599200"/>
            <a:ext cx="13804200" cy="5976360"/>
          </a:xfrm>
          <a:prstGeom prst="rect">
            <a:avLst/>
          </a:prstGeom>
        </p:spPr>
        <p:txBody>
          <a:bodyPr lIns="0" rIns="0" tIns="0" bIns="0"/>
          <a:p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 flipH="1">
            <a:off x="15444000" y="10801080"/>
            <a:ext cx="540000" cy="360"/>
          </a:xfrm>
          <a:prstGeom prst="line">
            <a:avLst/>
          </a:prstGeom>
          <a:ln w="6480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15444000" y="10908000"/>
            <a:ext cx="719280" cy="539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0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Line 3"/>
          <p:cNvSpPr/>
          <p:nvPr/>
        </p:nvSpPr>
        <p:spPr>
          <a:xfrm flipV="1">
            <a:off x="107640" y="-648000"/>
            <a:ext cx="360" cy="540000"/>
          </a:xfrm>
          <a:prstGeom prst="line">
            <a:avLst/>
          </a:prstGeom>
          <a:ln w="6480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108000" y="-648000"/>
            <a:ext cx="719280" cy="539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0" tIns="0" bIns="0" anchor="b"/>
          <a:p>
            <a:pPr>
              <a:lnSpc>
                <a:spcPct val="100000"/>
              </a:lnSpc>
            </a:pPr>
            <a:r>
              <a:rPr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21,00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Line 5"/>
          <p:cNvSpPr/>
          <p:nvPr/>
        </p:nvSpPr>
        <p:spPr>
          <a:xfrm flipV="1">
            <a:off x="15228000" y="-648000"/>
            <a:ext cx="360" cy="540000"/>
          </a:xfrm>
          <a:prstGeom prst="line">
            <a:avLst/>
          </a:prstGeom>
          <a:ln w="6480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14508000" y="-648000"/>
            <a:ext cx="719280" cy="539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108000" tIns="0" bIns="0" anchor="b"/>
          <a:p>
            <a:pPr algn="r">
              <a:lnSpc>
                <a:spcPct val="100000"/>
              </a:lnSpc>
            </a:pPr>
            <a:r>
              <a:rPr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21,00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7"/>
          <p:cNvSpPr/>
          <p:nvPr/>
        </p:nvSpPr>
        <p:spPr>
          <a:xfrm flipH="1" flipV="1" rot="10800000">
            <a:off x="4570920" y="4390920"/>
            <a:ext cx="4679280" cy="1655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Hintergrundfarbe ändern: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Platzhalter auswählen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dann über Menü: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Format | Fülleffekt | 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Benutzerdefinierte Farbe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auswählen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Line 8"/>
          <p:cNvSpPr/>
          <p:nvPr/>
        </p:nvSpPr>
        <p:spPr>
          <a:xfrm flipV="1">
            <a:off x="107640" y="21708000"/>
            <a:ext cx="360" cy="540000"/>
          </a:xfrm>
          <a:prstGeom prst="line">
            <a:avLst/>
          </a:prstGeom>
          <a:ln w="6480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108000" y="21708000"/>
            <a:ext cx="719280" cy="539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0" tIns="0" bIns="0" anchor="b"/>
          <a:p>
            <a:pPr>
              <a:lnSpc>
                <a:spcPct val="100000"/>
              </a:lnSpc>
            </a:pPr>
            <a:r>
              <a:rPr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21,00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Line 10"/>
          <p:cNvSpPr/>
          <p:nvPr/>
        </p:nvSpPr>
        <p:spPr>
          <a:xfrm flipV="1">
            <a:off x="15228000" y="21708000"/>
            <a:ext cx="360" cy="540000"/>
          </a:xfrm>
          <a:prstGeom prst="line">
            <a:avLst/>
          </a:prstGeom>
          <a:ln w="6480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14508000" y="21708000"/>
            <a:ext cx="719280" cy="539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108000" tIns="0" bIns="0" anchor="b"/>
          <a:p>
            <a:pPr algn="r">
              <a:lnSpc>
                <a:spcPct val="100000"/>
              </a:lnSpc>
            </a:pPr>
            <a:r>
              <a:rPr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21,00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12"/>
          <p:cNvSpPr/>
          <p:nvPr/>
        </p:nvSpPr>
        <p:spPr>
          <a:xfrm flipH="1" flipV="1" rot="10800000">
            <a:off x="4570920" y="21310920"/>
            <a:ext cx="4679280" cy="1655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Hintergrundfarbe ändern: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Platzhalter auswählen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dann über Menü: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Format | Fülleffekt | 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Benutzerdefinierte Farbe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auswählen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Line 13"/>
          <p:cNvSpPr/>
          <p:nvPr/>
        </p:nvSpPr>
        <p:spPr>
          <a:xfrm flipH="1">
            <a:off x="15444000" y="107640"/>
            <a:ext cx="540000" cy="360"/>
          </a:xfrm>
          <a:prstGeom prst="line">
            <a:avLst/>
          </a:prstGeom>
          <a:ln w="6480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CustomShape 14"/>
          <p:cNvSpPr/>
          <p:nvPr/>
        </p:nvSpPr>
        <p:spPr>
          <a:xfrm>
            <a:off x="15444000" y="108000"/>
            <a:ext cx="719280" cy="539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29,70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Line 15"/>
          <p:cNvSpPr/>
          <p:nvPr/>
        </p:nvSpPr>
        <p:spPr>
          <a:xfrm flipH="1">
            <a:off x="15444000" y="21492000"/>
            <a:ext cx="540000" cy="360"/>
          </a:xfrm>
          <a:prstGeom prst="line">
            <a:avLst/>
          </a:prstGeom>
          <a:ln w="6480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" name="CustomShape 16"/>
          <p:cNvSpPr/>
          <p:nvPr/>
        </p:nvSpPr>
        <p:spPr>
          <a:xfrm>
            <a:off x="15444000" y="20916000"/>
            <a:ext cx="719280" cy="539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29,70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CustomShape 17"/>
          <p:cNvSpPr/>
          <p:nvPr/>
        </p:nvSpPr>
        <p:spPr>
          <a:xfrm flipH="1" flipV="1" rot="10800000">
            <a:off x="4570920" y="7414920"/>
            <a:ext cx="4679280" cy="64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Folie in Ursprungsform bringen über Menu: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Start | Folien | Zurücksetzen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CustomShape 18"/>
          <p:cNvSpPr/>
          <p:nvPr/>
        </p:nvSpPr>
        <p:spPr>
          <a:xfrm flipH="1" flipV="1" rot="10800000">
            <a:off x="4570920" y="9430920"/>
            <a:ext cx="4679280" cy="935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Weitere Formatierungen über Menu: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Start | Absatz | Listenebene erhöhen/verringern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CustomShape 19"/>
          <p:cNvSpPr/>
          <p:nvPr/>
        </p:nvSpPr>
        <p:spPr>
          <a:xfrm flipH="1" flipV="1" rot="10800000">
            <a:off x="24802920" y="22066920"/>
            <a:ext cx="4679280" cy="1403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Logo einfügen über den </a:t>
            </a:r>
            <a:r>
              <a:rPr b="1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Bild Button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(Grafik aus Datei einfügen) 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– </a:t>
            </a:r>
            <a:r>
              <a:rPr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ggf. </a:t>
            </a:r>
            <a:r>
              <a:rPr b="1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Größe anpassen </a:t>
            </a:r>
            <a:r>
              <a:rPr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–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wenn </a:t>
            </a:r>
            <a:r>
              <a:rPr b="1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nicht benötigt</a:t>
            </a:r>
            <a:r>
              <a:rPr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Platzhalter </a:t>
            </a:r>
            <a:r>
              <a:rPr b="1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löschen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CustomShape 20"/>
          <p:cNvSpPr/>
          <p:nvPr/>
        </p:nvSpPr>
        <p:spPr>
          <a:xfrm flipH="1" flipV="1" rot="10800000">
            <a:off x="4570920" y="17890920"/>
            <a:ext cx="4679280" cy="1259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r">
              <a:lnSpc>
                <a:spcPct val="100000"/>
              </a:lnSpc>
            </a:pPr>
            <a:r>
              <a:rPr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Unbedingt angeben: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Quellenangabe Foto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(direkt in das Feld </a:t>
            </a:r>
            <a:r>
              <a:rPr b="1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oder</a:t>
            </a:r>
            <a:r>
              <a:rPr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über Menü: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Einfügen | Kopf- und Fußzeile</a:t>
            </a:r>
            <a:r>
              <a:rPr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CustomShape 21"/>
          <p:cNvSpPr/>
          <p:nvPr/>
        </p:nvSpPr>
        <p:spPr>
          <a:xfrm rot="5400000">
            <a:off x="-682920" y="16523640"/>
            <a:ext cx="426960" cy="638280"/>
          </a:xfrm>
          <a:prstGeom prst="bentUpArrow">
            <a:avLst>
              <a:gd name="adj1" fmla="val 10884"/>
              <a:gd name="adj2" fmla="val 18726"/>
              <a:gd name="adj3" fmla="val 31274"/>
            </a:avLst>
          </a:prstGeom>
          <a:solidFill>
            <a:srgbClr val="ff0000"/>
          </a:solidFill>
          <a:ln w="64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wmf"/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7727760" y="17471520"/>
            <a:ext cx="3671280" cy="1115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216000" rIns="216000" tIns="135360" bIns="90360"/>
          <a:p>
            <a:pPr>
              <a:lnSpc>
                <a:spcPts val="274"/>
              </a:lnSpc>
            </a:pPr>
            <a:r>
              <a:rPr b="1" lang="de-DE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Fakultät für Mathematik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274"/>
              </a:lnSpc>
            </a:pPr>
            <a:r>
              <a:rPr b="1" lang="de-DE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und Naturwissenschaften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" name="Grafik 2" descr=""/>
          <p:cNvPicPr/>
          <p:nvPr/>
        </p:nvPicPr>
        <p:blipFill>
          <a:blip r:embed="rId1"/>
          <a:stretch/>
        </p:blipFill>
        <p:spPr>
          <a:xfrm>
            <a:off x="0" y="0"/>
            <a:ext cx="15372360" cy="1383516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2" name="CustomShape 2"/>
          <p:cNvSpPr/>
          <p:nvPr/>
        </p:nvSpPr>
        <p:spPr>
          <a:xfrm>
            <a:off x="0" y="17208000"/>
            <a:ext cx="15335280" cy="4391280"/>
          </a:xfrm>
          <a:prstGeom prst="rect">
            <a:avLst/>
          </a:prstGeom>
          <a:gradFill>
            <a:gsLst>
              <a:gs pos="0">
                <a:srgbClr val="4385b2"/>
              </a:gs>
              <a:gs pos="100000">
                <a:srgbClr val="003d77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0000" rIns="0" tIns="2304000" bIns="0"/>
          <a:p>
            <a:pPr>
              <a:lnSpc>
                <a:spcPts val="224"/>
              </a:lnSpc>
            </a:pPr>
            <a:r>
              <a:rPr lang="de-DE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Bergische Universität Wuppertal 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224"/>
              </a:lnSpc>
            </a:pPr>
            <a:r>
              <a:rPr lang="de-DE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Die Studieneingangsphase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224"/>
              </a:lnSpc>
            </a:pPr>
            <a:r>
              <a:rPr lang="de-DE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Praxisforum "Perspektiven aufzeigen"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224"/>
              </a:lnSpc>
            </a:pPr>
            <a:r>
              <a:rPr lang="de-DE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Onur Tanil Doganay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224"/>
              </a:lnSpc>
            </a:pPr>
            <a:r>
              <a:rPr lang="de-DE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Telefon +49 (0)202 439-5061 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CustomShape 3"/>
          <p:cNvSpPr/>
          <p:nvPr/>
        </p:nvSpPr>
        <p:spPr>
          <a:xfrm>
            <a:off x="11556000" y="17460000"/>
            <a:ext cx="3635640" cy="1114560"/>
          </a:xfrm>
          <a:prstGeom prst="rect">
            <a:avLst/>
          </a:prstGeom>
          <a:solidFill>
            <a:srgbClr val="7ab8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CustomShape 4"/>
          <p:cNvSpPr/>
          <p:nvPr/>
        </p:nvSpPr>
        <p:spPr>
          <a:xfrm>
            <a:off x="11772000" y="17553240"/>
            <a:ext cx="2600640" cy="928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CustomShape 5"/>
          <p:cNvSpPr/>
          <p:nvPr/>
        </p:nvSpPr>
        <p:spPr>
          <a:xfrm>
            <a:off x="810000" y="17064000"/>
            <a:ext cx="6479280" cy="179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de-DE" sz="1244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10.07.18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CustomShape 6"/>
          <p:cNvSpPr/>
          <p:nvPr/>
        </p:nvSpPr>
        <p:spPr>
          <a:xfrm>
            <a:off x="810000" y="18864000"/>
            <a:ext cx="6479280" cy="53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de-DE" sz="2860" spc="-1" strike="noStrike" cap="all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14:00 Uhr, V.08.001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CustomShape 7"/>
          <p:cNvSpPr/>
          <p:nvPr/>
        </p:nvSpPr>
        <p:spPr>
          <a:xfrm>
            <a:off x="7200000" y="14006160"/>
            <a:ext cx="7149960" cy="104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Promotion in Bioorganische Chemie (BUW) Leiter Forschung und Entwicklung bei der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KHK GmbH in Köln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CustomShape 8"/>
          <p:cNvSpPr/>
          <p:nvPr/>
        </p:nvSpPr>
        <p:spPr>
          <a:xfrm>
            <a:off x="700560" y="12248640"/>
            <a:ext cx="13699080" cy="128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Dr. Sivatharushan Sivanathan | Leiter Forschung </a:t>
            </a:r>
            <a:r>
              <a:rPr b="1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1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1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1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1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1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1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1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1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1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1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1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1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1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1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1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1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1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1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und Entwicklung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CustomShape 9"/>
          <p:cNvSpPr/>
          <p:nvPr/>
        </p:nvSpPr>
        <p:spPr>
          <a:xfrm>
            <a:off x="2512080" y="16379280"/>
            <a:ext cx="11278080" cy="65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 anschließende Fragen- und Diskussionsrunde bietet Platz für Fragen rund um die Berufswahl, Studienplanung sowie erforderliche Softskills in der Praxis.  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CustomShape 10"/>
          <p:cNvSpPr/>
          <p:nvPr/>
        </p:nvSpPr>
        <p:spPr>
          <a:xfrm>
            <a:off x="4824000" y="588960"/>
            <a:ext cx="6653880" cy="2456640"/>
          </a:xfrm>
          <a:prstGeom prst="wedgeEllipseCallout">
            <a:avLst>
              <a:gd name="adj1" fmla="val -42716"/>
              <a:gd name="adj2" fmla="val 64660"/>
            </a:avLst>
          </a:prstGeom>
          <a:solidFill>
            <a:schemeClr val="bg1"/>
          </a:solidFill>
          <a:ln w="38160">
            <a:solidFill>
              <a:srgbClr val="003d77"/>
            </a:solidFill>
            <a:miter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dir="t" rig="glow">
              <a:rot lat="0" lon="0" rev="14100000"/>
            </a:lightRig>
          </a:scene3d>
          <a:sp3d prstMaterial="softEdge">
            <a:bevelT prst="artDeco"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" name="CustomShape 11"/>
          <p:cNvSpPr/>
          <p:nvPr/>
        </p:nvSpPr>
        <p:spPr>
          <a:xfrm>
            <a:off x="1207080" y="15488640"/>
            <a:ext cx="12920760" cy="648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63500"/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lang="de-DE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Mathematik- und Naturwissenschaftler berichten aus der Praxis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Grafik 21" descr=""/>
          <p:cNvPicPr/>
          <p:nvPr/>
        </p:nvPicPr>
        <p:blipFill>
          <a:blip r:embed="rId3"/>
          <a:stretch/>
        </p:blipFill>
        <p:spPr>
          <a:xfrm>
            <a:off x="7675200" y="18864000"/>
            <a:ext cx="2179440" cy="1092240"/>
          </a:xfrm>
          <a:prstGeom prst="rect">
            <a:avLst/>
          </a:prstGeom>
          <a:ln>
            <a:noFill/>
          </a:ln>
        </p:spPr>
      </p:pic>
      <p:sp>
        <p:nvSpPr>
          <p:cNvPr id="73" name="CustomShape 12"/>
          <p:cNvSpPr/>
          <p:nvPr/>
        </p:nvSpPr>
        <p:spPr>
          <a:xfrm>
            <a:off x="10039320" y="19990800"/>
            <a:ext cx="1627920" cy="14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de-DE" sz="8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Förderkennzeichen 01PL17046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Grafik 28" descr=""/>
          <p:cNvPicPr/>
          <p:nvPr/>
        </p:nvPicPr>
        <p:blipFill>
          <a:blip r:embed="rId4"/>
          <a:stretch/>
        </p:blipFill>
        <p:spPr>
          <a:xfrm>
            <a:off x="10039320" y="18858960"/>
            <a:ext cx="1555200" cy="1102680"/>
          </a:xfrm>
          <a:prstGeom prst="rect">
            <a:avLst/>
          </a:prstGeom>
          <a:ln>
            <a:noFill/>
          </a:ln>
        </p:spPr>
      </p:pic>
      <p:sp>
        <p:nvSpPr>
          <p:cNvPr id="75" name="CustomShape 13"/>
          <p:cNvSpPr/>
          <p:nvPr/>
        </p:nvSpPr>
        <p:spPr>
          <a:xfrm>
            <a:off x="5760000" y="938520"/>
            <a:ext cx="4782240" cy="151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r>
              <a:rPr lang="de-DE" sz="8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Yu Gothic UI"/>
                <a:ea typeface="Yu Gothic UI"/>
              </a:rPr>
              <a:t>Job-Talk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4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Yu Gothic UI"/>
                <a:ea typeface="Yu Gothic UI"/>
              </a:rPr>
              <a:t>Praxisforum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Grafik 1" descr=""/>
          <p:cNvPicPr/>
          <p:nvPr/>
        </p:nvPicPr>
        <p:blipFill>
          <a:blip r:embed="rId5"/>
          <a:stretch/>
        </p:blipFill>
        <p:spPr>
          <a:xfrm>
            <a:off x="1224000" y="16200000"/>
            <a:ext cx="1007280" cy="100728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77" name="CustomShape 14"/>
          <p:cNvSpPr/>
          <p:nvPr/>
        </p:nvSpPr>
        <p:spPr>
          <a:xfrm>
            <a:off x="12108600" y="12056760"/>
            <a:ext cx="1295280" cy="21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de-DE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Bildquelle: colourbox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15"/>
          <p:cNvSpPr/>
          <p:nvPr/>
        </p:nvSpPr>
        <p:spPr>
          <a:xfrm>
            <a:off x="7675200" y="17460000"/>
            <a:ext cx="3671280" cy="1115280"/>
          </a:xfrm>
          <a:prstGeom prst="rect">
            <a:avLst/>
          </a:prstGeom>
          <a:gradFill>
            <a:gsLst>
              <a:gs pos="0">
                <a:srgbClr val="510046"/>
              </a:gs>
              <a:gs pos="50000">
                <a:srgbClr val="510046"/>
              </a:gs>
              <a:gs pos="100000">
                <a:srgbClr val="510046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216000" rIns="216000" tIns="135360" bIns="90360"/>
          <a:p>
            <a:pPr>
              <a:lnSpc>
                <a:spcPts val="274"/>
              </a:lnSpc>
            </a:pPr>
            <a:r>
              <a:rPr b="1" lang="de-DE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Fakultät für Mathematik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274"/>
              </a:lnSpc>
            </a:pPr>
            <a:r>
              <a:rPr b="1" lang="de-DE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und Naturwissenschaften</a:t>
            </a:r>
            <a:endParaRPr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" name="Grafik 9" descr=""/>
          <p:cNvPicPr/>
          <p:nvPr/>
        </p:nvPicPr>
        <p:blipFill>
          <a:blip r:embed="rId6"/>
          <a:stretch/>
        </p:blipFill>
        <p:spPr>
          <a:xfrm>
            <a:off x="11772000" y="18861840"/>
            <a:ext cx="2237760" cy="1097280"/>
          </a:xfrm>
          <a:prstGeom prst="rect">
            <a:avLst/>
          </a:prstGeom>
          <a:ln>
            <a:noFill/>
          </a:ln>
        </p:spPr>
      </p:pic>
      <p:pic>
        <p:nvPicPr>
          <p:cNvPr id="80" name="Grafik 14" descr=""/>
          <p:cNvPicPr/>
          <p:nvPr/>
        </p:nvPicPr>
        <p:blipFill>
          <a:blip r:embed="rId7"/>
          <a:stretch/>
        </p:blipFill>
        <p:spPr>
          <a:xfrm rot="20043000">
            <a:off x="729360" y="6491520"/>
            <a:ext cx="6639120" cy="197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Plakat_A3_Veranstaltung-2</Template>
  <TotalTime>7</TotalTime>
  <Application>LibreOffice/5.0.6.3$Linux_X86_64 LibreOffice_project/00m0$Build-3</Application>
  <Paragraphs>22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2018-01-12T09:03:17Z</dcterms:created>
  <dc:creator>Breitsohl, Ute</dc:creator>
  <dc:language>de-DE</dc:language>
  <cp:lastModifiedBy>Onur Doganay</cp:lastModifiedBy>
  <cp:lastPrinted>2018-02-01T08:53:21Z</cp:lastPrinted>
  <dcterms:modified xsi:type="dcterms:W3CDTF">2018-06-26T15:59:38Z</dcterms:modified>
  <cp:revision>117</cp:revision>
  <dc:title>Job Talk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Benutzerdefiniert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</vt:i4>
  </property>
</Properties>
</file>